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9"/>
  </p:notesMasterIdLst>
  <p:sldIdLst>
    <p:sldId id="256" r:id="rId2"/>
    <p:sldId id="257" r:id="rId3"/>
    <p:sldId id="258" r:id="rId4"/>
    <p:sldId id="259" r:id="rId5"/>
    <p:sldId id="269" r:id="rId6"/>
    <p:sldId id="260" r:id="rId7"/>
    <p:sldId id="261" r:id="rId8"/>
    <p:sldId id="262" r:id="rId9"/>
    <p:sldId id="263" r:id="rId10"/>
    <p:sldId id="272" r:id="rId11"/>
    <p:sldId id="264" r:id="rId12"/>
    <p:sldId id="273" r:id="rId13"/>
    <p:sldId id="270" r:id="rId14"/>
    <p:sldId id="271" r:id="rId15"/>
    <p:sldId id="265" r:id="rId16"/>
    <p:sldId id="274" r:id="rId17"/>
    <p:sldId id="276" r:id="rId18"/>
    <p:sldId id="277" r:id="rId19"/>
    <p:sldId id="278" r:id="rId20"/>
    <p:sldId id="267" r:id="rId21"/>
    <p:sldId id="279" r:id="rId22"/>
    <p:sldId id="280" r:id="rId23"/>
    <p:sldId id="268" r:id="rId24"/>
    <p:sldId id="281" r:id="rId25"/>
    <p:sldId id="282" r:id="rId26"/>
    <p:sldId id="283" r:id="rId27"/>
    <p:sldId id="284"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7C8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82" d="100"/>
          <a:sy n="82" d="100"/>
        </p:scale>
        <p:origin x="67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B6324E4-ED6F-4F56-A138-F8C36D83F035}" type="doc">
      <dgm:prSet loTypeId="urn:microsoft.com/office/officeart/2008/layout/VerticalCurvedList" loCatId="list" qsTypeId="urn:microsoft.com/office/officeart/2005/8/quickstyle/simple1" qsCatId="simple" csTypeId="urn:microsoft.com/office/officeart/2005/8/colors/accent0_3" csCatId="mainScheme" phldr="1"/>
      <dgm:spPr/>
      <dgm:t>
        <a:bodyPr/>
        <a:lstStyle/>
        <a:p>
          <a:endParaRPr lang="zh-CN" altLang="en-US"/>
        </a:p>
      </dgm:t>
    </dgm:pt>
    <dgm:pt modelId="{89B16D78-0DCC-48A8-A825-C1E4A70AE5C1}">
      <dgm:prSet phldrT="[文本]"/>
      <dgm:spPr/>
      <dgm:t>
        <a:bodyPr/>
        <a:lstStyle/>
        <a:p>
          <a:r>
            <a:rPr lang="zh-CN" altLang="en-US" smtClean="0"/>
            <a:t>过分追求和强调模块级目标（如：</a:t>
          </a:r>
          <a:r>
            <a:rPr lang="en-US" altLang="zh-CN" smtClean="0"/>
            <a:t>ADE</a:t>
          </a:r>
          <a:r>
            <a:rPr lang="zh-CN" altLang="en-US" smtClean="0"/>
            <a:t>、</a:t>
          </a:r>
          <a:r>
            <a:rPr lang="en-US" altLang="zh-CN" smtClean="0"/>
            <a:t>FDE</a:t>
          </a:r>
          <a:r>
            <a:rPr lang="zh-CN" altLang="en-US" smtClean="0"/>
            <a:t>），忽略系统效果；</a:t>
          </a:r>
          <a:endParaRPr lang="zh-CN" altLang="en-US"/>
        </a:p>
      </dgm:t>
    </dgm:pt>
    <dgm:pt modelId="{9C747A5F-A92D-4F36-A118-9FCA60BABCF6}" type="parTrans" cxnId="{95045431-7C48-416C-BD8D-9A94205DA836}">
      <dgm:prSet/>
      <dgm:spPr/>
      <dgm:t>
        <a:bodyPr/>
        <a:lstStyle/>
        <a:p>
          <a:endParaRPr lang="zh-CN" altLang="en-US"/>
        </a:p>
      </dgm:t>
    </dgm:pt>
    <dgm:pt modelId="{D9633C01-FE54-4C22-B843-FE8A5D61E36E}" type="sibTrans" cxnId="{95045431-7C48-416C-BD8D-9A94205DA836}">
      <dgm:prSet/>
      <dgm:spPr/>
      <dgm:t>
        <a:bodyPr/>
        <a:lstStyle/>
        <a:p>
          <a:endParaRPr lang="zh-CN" altLang="en-US"/>
        </a:p>
      </dgm:t>
    </dgm:pt>
    <dgm:pt modelId="{4370A1D3-A490-4D48-A3DE-7956EFAC0043}">
      <dgm:prSet phldrT="[文本]"/>
      <dgm:spPr/>
      <dgm:t>
        <a:bodyPr/>
        <a:lstStyle/>
        <a:p>
          <a:r>
            <a:rPr lang="zh-CN" altLang="en-US" b="0" i="0" smtClean="0"/>
            <a:t>把系统效果问题局限于预测模块内部解决，忽略上下游的配合；</a:t>
          </a:r>
          <a:endParaRPr lang="zh-CN" altLang="en-US"/>
        </a:p>
      </dgm:t>
    </dgm:pt>
    <dgm:pt modelId="{29667463-BF44-4C94-BE12-F47E5428EA17}" type="parTrans" cxnId="{8B884342-AFB9-4CF1-8BAF-2C492BB257D9}">
      <dgm:prSet/>
      <dgm:spPr/>
      <dgm:t>
        <a:bodyPr/>
        <a:lstStyle/>
        <a:p>
          <a:endParaRPr lang="zh-CN" altLang="en-US"/>
        </a:p>
      </dgm:t>
    </dgm:pt>
    <dgm:pt modelId="{BFFC4130-E02F-4206-9342-00528C58FDBE}" type="sibTrans" cxnId="{8B884342-AFB9-4CF1-8BAF-2C492BB257D9}">
      <dgm:prSet/>
      <dgm:spPr/>
      <dgm:t>
        <a:bodyPr/>
        <a:lstStyle/>
        <a:p>
          <a:endParaRPr lang="zh-CN" altLang="en-US"/>
        </a:p>
      </dgm:t>
    </dgm:pt>
    <dgm:pt modelId="{E6EEA001-1CE0-4AD3-9504-CCE8D67258A2}">
      <dgm:prSet phldrT="[文本]"/>
      <dgm:spPr/>
      <dgm:t>
        <a:bodyPr/>
        <a:lstStyle/>
        <a:p>
          <a:r>
            <a:rPr lang="zh-CN" altLang="en-US" b="0" i="0" smtClean="0"/>
            <a:t>模块之间不考虑包容性；</a:t>
          </a:r>
          <a:endParaRPr lang="zh-CN" altLang="en-US"/>
        </a:p>
      </dgm:t>
    </dgm:pt>
    <dgm:pt modelId="{1FA1AF55-4C65-4F61-A2F6-1701693892EF}" type="parTrans" cxnId="{175447F9-BE2C-4EAF-9216-73C9B0230C7B}">
      <dgm:prSet/>
      <dgm:spPr/>
      <dgm:t>
        <a:bodyPr/>
        <a:lstStyle/>
        <a:p>
          <a:endParaRPr lang="zh-CN" altLang="en-US"/>
        </a:p>
      </dgm:t>
    </dgm:pt>
    <dgm:pt modelId="{201D35FF-0A29-4F1F-B9ED-CE46F4B64779}" type="sibTrans" cxnId="{175447F9-BE2C-4EAF-9216-73C9B0230C7B}">
      <dgm:prSet/>
      <dgm:spPr/>
      <dgm:t>
        <a:bodyPr/>
        <a:lstStyle/>
        <a:p>
          <a:endParaRPr lang="zh-CN" altLang="en-US"/>
        </a:p>
      </dgm:t>
    </dgm:pt>
    <dgm:pt modelId="{A455CFCC-EDED-4770-A5AC-6B3AA5DB2777}" type="pres">
      <dgm:prSet presAssocID="{EB6324E4-ED6F-4F56-A138-F8C36D83F035}" presName="Name0" presStyleCnt="0">
        <dgm:presLayoutVars>
          <dgm:chMax val="7"/>
          <dgm:chPref val="7"/>
          <dgm:dir/>
        </dgm:presLayoutVars>
      </dgm:prSet>
      <dgm:spPr/>
      <dgm:t>
        <a:bodyPr/>
        <a:lstStyle/>
        <a:p>
          <a:endParaRPr lang="zh-CN" altLang="en-US"/>
        </a:p>
      </dgm:t>
    </dgm:pt>
    <dgm:pt modelId="{8B7256CD-1B5B-4AA3-A3C9-D17DB33B2638}" type="pres">
      <dgm:prSet presAssocID="{EB6324E4-ED6F-4F56-A138-F8C36D83F035}" presName="Name1" presStyleCnt="0"/>
      <dgm:spPr/>
    </dgm:pt>
    <dgm:pt modelId="{D7DD0A75-A480-47CE-B036-7BCF172854BC}" type="pres">
      <dgm:prSet presAssocID="{EB6324E4-ED6F-4F56-A138-F8C36D83F035}" presName="cycle" presStyleCnt="0"/>
      <dgm:spPr/>
    </dgm:pt>
    <dgm:pt modelId="{4A7BE12B-BB4D-44C4-9CF7-EDBFB9E7DCC4}" type="pres">
      <dgm:prSet presAssocID="{EB6324E4-ED6F-4F56-A138-F8C36D83F035}" presName="srcNode" presStyleLbl="node1" presStyleIdx="0" presStyleCnt="3"/>
      <dgm:spPr/>
    </dgm:pt>
    <dgm:pt modelId="{0BF90EF5-4B9B-4377-8332-08DFD975C669}" type="pres">
      <dgm:prSet presAssocID="{EB6324E4-ED6F-4F56-A138-F8C36D83F035}" presName="conn" presStyleLbl="parChTrans1D2" presStyleIdx="0" presStyleCnt="1"/>
      <dgm:spPr/>
      <dgm:t>
        <a:bodyPr/>
        <a:lstStyle/>
        <a:p>
          <a:endParaRPr lang="zh-CN" altLang="en-US"/>
        </a:p>
      </dgm:t>
    </dgm:pt>
    <dgm:pt modelId="{3E36F1F1-B84D-4854-949C-E61C37B870D5}" type="pres">
      <dgm:prSet presAssocID="{EB6324E4-ED6F-4F56-A138-F8C36D83F035}" presName="extraNode" presStyleLbl="node1" presStyleIdx="0" presStyleCnt="3"/>
      <dgm:spPr/>
    </dgm:pt>
    <dgm:pt modelId="{D1889E08-CB5E-48CE-B3B5-10E2B248023C}" type="pres">
      <dgm:prSet presAssocID="{EB6324E4-ED6F-4F56-A138-F8C36D83F035}" presName="dstNode" presStyleLbl="node1" presStyleIdx="0" presStyleCnt="3"/>
      <dgm:spPr/>
    </dgm:pt>
    <dgm:pt modelId="{DAD19AED-A6D2-4A84-9CF9-8ABBFC4998A6}" type="pres">
      <dgm:prSet presAssocID="{89B16D78-0DCC-48A8-A825-C1E4A70AE5C1}" presName="text_1" presStyleLbl="node1" presStyleIdx="0" presStyleCnt="3">
        <dgm:presLayoutVars>
          <dgm:bulletEnabled val="1"/>
        </dgm:presLayoutVars>
      </dgm:prSet>
      <dgm:spPr/>
      <dgm:t>
        <a:bodyPr/>
        <a:lstStyle/>
        <a:p>
          <a:endParaRPr lang="zh-CN" altLang="en-US"/>
        </a:p>
      </dgm:t>
    </dgm:pt>
    <dgm:pt modelId="{6D1271F6-19D9-461C-8F55-5726EDF30817}" type="pres">
      <dgm:prSet presAssocID="{89B16D78-0DCC-48A8-A825-C1E4A70AE5C1}" presName="accent_1" presStyleCnt="0"/>
      <dgm:spPr/>
    </dgm:pt>
    <dgm:pt modelId="{A67AED2C-8B3B-4473-BA46-0539D72FACE7}" type="pres">
      <dgm:prSet presAssocID="{89B16D78-0DCC-48A8-A825-C1E4A70AE5C1}" presName="accentRepeatNode" presStyleLbl="solidFgAcc1" presStyleIdx="0" presStyleCnt="3"/>
      <dgm:spPr/>
    </dgm:pt>
    <dgm:pt modelId="{66A15A48-DC48-4E50-87F9-4B3F5F12BD7D}" type="pres">
      <dgm:prSet presAssocID="{4370A1D3-A490-4D48-A3DE-7956EFAC0043}" presName="text_2" presStyleLbl="node1" presStyleIdx="1" presStyleCnt="3">
        <dgm:presLayoutVars>
          <dgm:bulletEnabled val="1"/>
        </dgm:presLayoutVars>
      </dgm:prSet>
      <dgm:spPr/>
      <dgm:t>
        <a:bodyPr/>
        <a:lstStyle/>
        <a:p>
          <a:endParaRPr lang="zh-CN" altLang="en-US"/>
        </a:p>
      </dgm:t>
    </dgm:pt>
    <dgm:pt modelId="{0B001783-CF22-4C3D-AC1E-96CD4F168282}" type="pres">
      <dgm:prSet presAssocID="{4370A1D3-A490-4D48-A3DE-7956EFAC0043}" presName="accent_2" presStyleCnt="0"/>
      <dgm:spPr/>
    </dgm:pt>
    <dgm:pt modelId="{AAA96565-274A-4906-8C62-1472A1E447F5}" type="pres">
      <dgm:prSet presAssocID="{4370A1D3-A490-4D48-A3DE-7956EFAC0043}" presName="accentRepeatNode" presStyleLbl="solidFgAcc1" presStyleIdx="1" presStyleCnt="3"/>
      <dgm:spPr/>
    </dgm:pt>
    <dgm:pt modelId="{4B9A3358-E117-4841-9760-EF4D3EF452F3}" type="pres">
      <dgm:prSet presAssocID="{E6EEA001-1CE0-4AD3-9504-CCE8D67258A2}" presName="text_3" presStyleLbl="node1" presStyleIdx="2" presStyleCnt="3">
        <dgm:presLayoutVars>
          <dgm:bulletEnabled val="1"/>
        </dgm:presLayoutVars>
      </dgm:prSet>
      <dgm:spPr/>
      <dgm:t>
        <a:bodyPr/>
        <a:lstStyle/>
        <a:p>
          <a:endParaRPr lang="zh-CN" altLang="en-US"/>
        </a:p>
      </dgm:t>
    </dgm:pt>
    <dgm:pt modelId="{7198A460-C850-4CA3-86F3-4328AA1D8FDF}" type="pres">
      <dgm:prSet presAssocID="{E6EEA001-1CE0-4AD3-9504-CCE8D67258A2}" presName="accent_3" presStyleCnt="0"/>
      <dgm:spPr/>
    </dgm:pt>
    <dgm:pt modelId="{C8A3F814-EAA2-4484-86BA-BEFCF9A1C475}" type="pres">
      <dgm:prSet presAssocID="{E6EEA001-1CE0-4AD3-9504-CCE8D67258A2}" presName="accentRepeatNode" presStyleLbl="solidFgAcc1" presStyleIdx="2" presStyleCnt="3"/>
      <dgm:spPr/>
    </dgm:pt>
  </dgm:ptLst>
  <dgm:cxnLst>
    <dgm:cxn modelId="{175447F9-BE2C-4EAF-9216-73C9B0230C7B}" srcId="{EB6324E4-ED6F-4F56-A138-F8C36D83F035}" destId="{E6EEA001-1CE0-4AD3-9504-CCE8D67258A2}" srcOrd="2" destOrd="0" parTransId="{1FA1AF55-4C65-4F61-A2F6-1701693892EF}" sibTransId="{201D35FF-0A29-4F1F-B9ED-CE46F4B64779}"/>
    <dgm:cxn modelId="{BDF76704-C1F4-400B-A790-B8DB09F43F2D}" type="presOf" srcId="{E6EEA001-1CE0-4AD3-9504-CCE8D67258A2}" destId="{4B9A3358-E117-4841-9760-EF4D3EF452F3}" srcOrd="0" destOrd="0" presId="urn:microsoft.com/office/officeart/2008/layout/VerticalCurvedList"/>
    <dgm:cxn modelId="{8B884342-AFB9-4CF1-8BAF-2C492BB257D9}" srcId="{EB6324E4-ED6F-4F56-A138-F8C36D83F035}" destId="{4370A1D3-A490-4D48-A3DE-7956EFAC0043}" srcOrd="1" destOrd="0" parTransId="{29667463-BF44-4C94-BE12-F47E5428EA17}" sibTransId="{BFFC4130-E02F-4206-9342-00528C58FDBE}"/>
    <dgm:cxn modelId="{F8277436-23E6-44BC-B7FF-4E3A0D828C84}" type="presOf" srcId="{89B16D78-0DCC-48A8-A825-C1E4A70AE5C1}" destId="{DAD19AED-A6D2-4A84-9CF9-8ABBFC4998A6}" srcOrd="0" destOrd="0" presId="urn:microsoft.com/office/officeart/2008/layout/VerticalCurvedList"/>
    <dgm:cxn modelId="{B74AD8F3-25E6-4BA2-9F25-F6D449156F38}" type="presOf" srcId="{D9633C01-FE54-4C22-B843-FE8A5D61E36E}" destId="{0BF90EF5-4B9B-4377-8332-08DFD975C669}" srcOrd="0" destOrd="0" presId="urn:microsoft.com/office/officeart/2008/layout/VerticalCurvedList"/>
    <dgm:cxn modelId="{BA2B96BD-2FE0-42A9-97BE-23663C8C08C4}" type="presOf" srcId="{EB6324E4-ED6F-4F56-A138-F8C36D83F035}" destId="{A455CFCC-EDED-4770-A5AC-6B3AA5DB2777}" srcOrd="0" destOrd="0" presId="urn:microsoft.com/office/officeart/2008/layout/VerticalCurvedList"/>
    <dgm:cxn modelId="{F99D26BC-83FA-4724-8DFA-8FFBE88FBEDC}" type="presOf" srcId="{4370A1D3-A490-4D48-A3DE-7956EFAC0043}" destId="{66A15A48-DC48-4E50-87F9-4B3F5F12BD7D}" srcOrd="0" destOrd="0" presId="urn:microsoft.com/office/officeart/2008/layout/VerticalCurvedList"/>
    <dgm:cxn modelId="{95045431-7C48-416C-BD8D-9A94205DA836}" srcId="{EB6324E4-ED6F-4F56-A138-F8C36D83F035}" destId="{89B16D78-0DCC-48A8-A825-C1E4A70AE5C1}" srcOrd="0" destOrd="0" parTransId="{9C747A5F-A92D-4F36-A118-9FCA60BABCF6}" sibTransId="{D9633C01-FE54-4C22-B843-FE8A5D61E36E}"/>
    <dgm:cxn modelId="{D5D0E96C-7085-4814-9470-7789C8EDD846}" type="presParOf" srcId="{A455CFCC-EDED-4770-A5AC-6B3AA5DB2777}" destId="{8B7256CD-1B5B-4AA3-A3C9-D17DB33B2638}" srcOrd="0" destOrd="0" presId="urn:microsoft.com/office/officeart/2008/layout/VerticalCurvedList"/>
    <dgm:cxn modelId="{87C2BDF0-2EA3-45C0-BFE4-13271355D8FC}" type="presParOf" srcId="{8B7256CD-1B5B-4AA3-A3C9-D17DB33B2638}" destId="{D7DD0A75-A480-47CE-B036-7BCF172854BC}" srcOrd="0" destOrd="0" presId="urn:microsoft.com/office/officeart/2008/layout/VerticalCurvedList"/>
    <dgm:cxn modelId="{8456EAA1-87E2-496E-8E0D-7367480B185C}" type="presParOf" srcId="{D7DD0A75-A480-47CE-B036-7BCF172854BC}" destId="{4A7BE12B-BB4D-44C4-9CF7-EDBFB9E7DCC4}" srcOrd="0" destOrd="0" presId="urn:microsoft.com/office/officeart/2008/layout/VerticalCurvedList"/>
    <dgm:cxn modelId="{4D82BADA-AED8-4555-8812-9895E8A611D2}" type="presParOf" srcId="{D7DD0A75-A480-47CE-B036-7BCF172854BC}" destId="{0BF90EF5-4B9B-4377-8332-08DFD975C669}" srcOrd="1" destOrd="0" presId="urn:microsoft.com/office/officeart/2008/layout/VerticalCurvedList"/>
    <dgm:cxn modelId="{8B9BFA8F-6EAD-4DCD-9BB8-6D1C2AB4845E}" type="presParOf" srcId="{D7DD0A75-A480-47CE-B036-7BCF172854BC}" destId="{3E36F1F1-B84D-4854-949C-E61C37B870D5}" srcOrd="2" destOrd="0" presId="urn:microsoft.com/office/officeart/2008/layout/VerticalCurvedList"/>
    <dgm:cxn modelId="{F709AB25-20B1-4561-993B-175E1AC807E5}" type="presParOf" srcId="{D7DD0A75-A480-47CE-B036-7BCF172854BC}" destId="{D1889E08-CB5E-48CE-B3B5-10E2B248023C}" srcOrd="3" destOrd="0" presId="urn:microsoft.com/office/officeart/2008/layout/VerticalCurvedList"/>
    <dgm:cxn modelId="{BA456037-14B2-41B3-9885-EB8E8BB5D94F}" type="presParOf" srcId="{8B7256CD-1B5B-4AA3-A3C9-D17DB33B2638}" destId="{DAD19AED-A6D2-4A84-9CF9-8ABBFC4998A6}" srcOrd="1" destOrd="0" presId="urn:microsoft.com/office/officeart/2008/layout/VerticalCurvedList"/>
    <dgm:cxn modelId="{7AB1051B-B5AE-440A-8D28-9784911C03A9}" type="presParOf" srcId="{8B7256CD-1B5B-4AA3-A3C9-D17DB33B2638}" destId="{6D1271F6-19D9-461C-8F55-5726EDF30817}" srcOrd="2" destOrd="0" presId="urn:microsoft.com/office/officeart/2008/layout/VerticalCurvedList"/>
    <dgm:cxn modelId="{89467841-50AE-43C6-92F5-443FA7183ED1}" type="presParOf" srcId="{6D1271F6-19D9-461C-8F55-5726EDF30817}" destId="{A67AED2C-8B3B-4473-BA46-0539D72FACE7}" srcOrd="0" destOrd="0" presId="urn:microsoft.com/office/officeart/2008/layout/VerticalCurvedList"/>
    <dgm:cxn modelId="{EA444A21-C577-4346-8680-0731577F9FB1}" type="presParOf" srcId="{8B7256CD-1B5B-4AA3-A3C9-D17DB33B2638}" destId="{66A15A48-DC48-4E50-87F9-4B3F5F12BD7D}" srcOrd="3" destOrd="0" presId="urn:microsoft.com/office/officeart/2008/layout/VerticalCurvedList"/>
    <dgm:cxn modelId="{0D5227D2-BAE7-41FE-A778-79B60E067B41}" type="presParOf" srcId="{8B7256CD-1B5B-4AA3-A3C9-D17DB33B2638}" destId="{0B001783-CF22-4C3D-AC1E-96CD4F168282}" srcOrd="4" destOrd="0" presId="urn:microsoft.com/office/officeart/2008/layout/VerticalCurvedList"/>
    <dgm:cxn modelId="{AD71EE1A-3935-4619-8E3F-19039EA0EE68}" type="presParOf" srcId="{0B001783-CF22-4C3D-AC1E-96CD4F168282}" destId="{AAA96565-274A-4906-8C62-1472A1E447F5}" srcOrd="0" destOrd="0" presId="urn:microsoft.com/office/officeart/2008/layout/VerticalCurvedList"/>
    <dgm:cxn modelId="{E7A83AF8-5823-4B8C-863D-7578A3F3E1C6}" type="presParOf" srcId="{8B7256CD-1B5B-4AA3-A3C9-D17DB33B2638}" destId="{4B9A3358-E117-4841-9760-EF4D3EF452F3}" srcOrd="5" destOrd="0" presId="urn:microsoft.com/office/officeart/2008/layout/VerticalCurvedList"/>
    <dgm:cxn modelId="{AABCACD1-FFDE-44B7-A38F-560566C6DBDE}" type="presParOf" srcId="{8B7256CD-1B5B-4AA3-A3C9-D17DB33B2638}" destId="{7198A460-C850-4CA3-86F3-4328AA1D8FDF}" srcOrd="6" destOrd="0" presId="urn:microsoft.com/office/officeart/2008/layout/VerticalCurvedList"/>
    <dgm:cxn modelId="{9D00171B-6C58-461F-879F-9816EEAD14F3}" type="presParOf" srcId="{7198A460-C850-4CA3-86F3-4328AA1D8FDF}" destId="{C8A3F814-EAA2-4484-86BA-BEFCF9A1C475}"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B6324E4-ED6F-4F56-A138-F8C36D83F035}" type="doc">
      <dgm:prSet loTypeId="urn:microsoft.com/office/officeart/2008/layout/VerticalCurvedList" loCatId="list" qsTypeId="urn:microsoft.com/office/officeart/2005/8/quickstyle/simple1" qsCatId="simple" csTypeId="urn:microsoft.com/office/officeart/2005/8/colors/accent0_3" csCatId="mainScheme" phldr="1"/>
      <dgm:spPr/>
      <dgm:t>
        <a:bodyPr/>
        <a:lstStyle/>
        <a:p>
          <a:endParaRPr lang="zh-CN" altLang="en-US"/>
        </a:p>
      </dgm:t>
    </dgm:pt>
    <dgm:pt modelId="{89B16D78-0DCC-48A8-A825-C1E4A70AE5C1}">
      <dgm:prSet phldrT="[文本]"/>
      <dgm:spPr/>
      <dgm:t>
        <a:bodyPr/>
        <a:lstStyle/>
        <a:p>
          <a:r>
            <a:rPr lang="zh-CN" altLang="en-US" smtClean="0"/>
            <a:t>针对具体任务，不断寻找、发现新的划分维度</a:t>
          </a:r>
          <a:endParaRPr lang="zh-CN" altLang="en-US"/>
        </a:p>
      </dgm:t>
    </dgm:pt>
    <dgm:pt modelId="{9C747A5F-A92D-4F36-A118-9FCA60BABCF6}" type="parTrans" cxnId="{95045431-7C48-416C-BD8D-9A94205DA836}">
      <dgm:prSet/>
      <dgm:spPr/>
      <dgm:t>
        <a:bodyPr/>
        <a:lstStyle/>
        <a:p>
          <a:endParaRPr lang="zh-CN" altLang="en-US"/>
        </a:p>
      </dgm:t>
    </dgm:pt>
    <dgm:pt modelId="{D9633C01-FE54-4C22-B843-FE8A5D61E36E}" type="sibTrans" cxnId="{95045431-7C48-416C-BD8D-9A94205DA836}">
      <dgm:prSet/>
      <dgm:spPr/>
      <dgm:t>
        <a:bodyPr/>
        <a:lstStyle/>
        <a:p>
          <a:endParaRPr lang="zh-CN" altLang="en-US"/>
        </a:p>
      </dgm:t>
    </dgm:pt>
    <dgm:pt modelId="{4370A1D3-A490-4D48-A3DE-7956EFAC0043}">
      <dgm:prSet phldrT="[文本]"/>
      <dgm:spPr/>
      <dgm:t>
        <a:bodyPr/>
        <a:lstStyle/>
        <a:p>
          <a:r>
            <a:rPr lang="zh-CN" altLang="en-US" b="0" i="0" smtClean="0"/>
            <a:t>寻找维度上的最佳切分点</a:t>
          </a:r>
          <a:endParaRPr lang="zh-CN" altLang="en-US"/>
        </a:p>
      </dgm:t>
    </dgm:pt>
    <dgm:pt modelId="{29667463-BF44-4C94-BE12-F47E5428EA17}" type="parTrans" cxnId="{8B884342-AFB9-4CF1-8BAF-2C492BB257D9}">
      <dgm:prSet/>
      <dgm:spPr/>
      <dgm:t>
        <a:bodyPr/>
        <a:lstStyle/>
        <a:p>
          <a:endParaRPr lang="zh-CN" altLang="en-US"/>
        </a:p>
      </dgm:t>
    </dgm:pt>
    <dgm:pt modelId="{BFFC4130-E02F-4206-9342-00528C58FDBE}" type="sibTrans" cxnId="{8B884342-AFB9-4CF1-8BAF-2C492BB257D9}">
      <dgm:prSet/>
      <dgm:spPr/>
      <dgm:t>
        <a:bodyPr/>
        <a:lstStyle/>
        <a:p>
          <a:endParaRPr lang="zh-CN" altLang="en-US"/>
        </a:p>
      </dgm:t>
    </dgm:pt>
    <dgm:pt modelId="{E6EEA001-1CE0-4AD3-9504-CCE8D67258A2}">
      <dgm:prSet phldrT="[文本]"/>
      <dgm:spPr/>
      <dgm:t>
        <a:bodyPr/>
        <a:lstStyle/>
        <a:p>
          <a:r>
            <a:rPr lang="zh-CN" altLang="en-US" b="0" i="0" smtClean="0"/>
            <a:t>寻找维度之间有效的组合方式</a:t>
          </a:r>
          <a:endParaRPr lang="zh-CN" altLang="en-US"/>
        </a:p>
      </dgm:t>
    </dgm:pt>
    <dgm:pt modelId="{1FA1AF55-4C65-4F61-A2F6-1701693892EF}" type="parTrans" cxnId="{175447F9-BE2C-4EAF-9216-73C9B0230C7B}">
      <dgm:prSet/>
      <dgm:spPr/>
      <dgm:t>
        <a:bodyPr/>
        <a:lstStyle/>
        <a:p>
          <a:endParaRPr lang="zh-CN" altLang="en-US"/>
        </a:p>
      </dgm:t>
    </dgm:pt>
    <dgm:pt modelId="{201D35FF-0A29-4F1F-B9ED-CE46F4B64779}" type="sibTrans" cxnId="{175447F9-BE2C-4EAF-9216-73C9B0230C7B}">
      <dgm:prSet/>
      <dgm:spPr/>
      <dgm:t>
        <a:bodyPr/>
        <a:lstStyle/>
        <a:p>
          <a:endParaRPr lang="zh-CN" altLang="en-US"/>
        </a:p>
      </dgm:t>
    </dgm:pt>
    <dgm:pt modelId="{A455CFCC-EDED-4770-A5AC-6B3AA5DB2777}" type="pres">
      <dgm:prSet presAssocID="{EB6324E4-ED6F-4F56-A138-F8C36D83F035}" presName="Name0" presStyleCnt="0">
        <dgm:presLayoutVars>
          <dgm:chMax val="7"/>
          <dgm:chPref val="7"/>
          <dgm:dir/>
        </dgm:presLayoutVars>
      </dgm:prSet>
      <dgm:spPr/>
      <dgm:t>
        <a:bodyPr/>
        <a:lstStyle/>
        <a:p>
          <a:endParaRPr lang="zh-CN" altLang="en-US"/>
        </a:p>
      </dgm:t>
    </dgm:pt>
    <dgm:pt modelId="{8B7256CD-1B5B-4AA3-A3C9-D17DB33B2638}" type="pres">
      <dgm:prSet presAssocID="{EB6324E4-ED6F-4F56-A138-F8C36D83F035}" presName="Name1" presStyleCnt="0"/>
      <dgm:spPr/>
    </dgm:pt>
    <dgm:pt modelId="{D7DD0A75-A480-47CE-B036-7BCF172854BC}" type="pres">
      <dgm:prSet presAssocID="{EB6324E4-ED6F-4F56-A138-F8C36D83F035}" presName="cycle" presStyleCnt="0"/>
      <dgm:spPr/>
    </dgm:pt>
    <dgm:pt modelId="{4A7BE12B-BB4D-44C4-9CF7-EDBFB9E7DCC4}" type="pres">
      <dgm:prSet presAssocID="{EB6324E4-ED6F-4F56-A138-F8C36D83F035}" presName="srcNode" presStyleLbl="node1" presStyleIdx="0" presStyleCnt="3"/>
      <dgm:spPr/>
    </dgm:pt>
    <dgm:pt modelId="{0BF90EF5-4B9B-4377-8332-08DFD975C669}" type="pres">
      <dgm:prSet presAssocID="{EB6324E4-ED6F-4F56-A138-F8C36D83F035}" presName="conn" presStyleLbl="parChTrans1D2" presStyleIdx="0" presStyleCnt="1"/>
      <dgm:spPr/>
      <dgm:t>
        <a:bodyPr/>
        <a:lstStyle/>
        <a:p>
          <a:endParaRPr lang="zh-CN" altLang="en-US"/>
        </a:p>
      </dgm:t>
    </dgm:pt>
    <dgm:pt modelId="{3E36F1F1-B84D-4854-949C-E61C37B870D5}" type="pres">
      <dgm:prSet presAssocID="{EB6324E4-ED6F-4F56-A138-F8C36D83F035}" presName="extraNode" presStyleLbl="node1" presStyleIdx="0" presStyleCnt="3"/>
      <dgm:spPr/>
    </dgm:pt>
    <dgm:pt modelId="{D1889E08-CB5E-48CE-B3B5-10E2B248023C}" type="pres">
      <dgm:prSet presAssocID="{EB6324E4-ED6F-4F56-A138-F8C36D83F035}" presName="dstNode" presStyleLbl="node1" presStyleIdx="0" presStyleCnt="3"/>
      <dgm:spPr/>
    </dgm:pt>
    <dgm:pt modelId="{DAD19AED-A6D2-4A84-9CF9-8ABBFC4998A6}" type="pres">
      <dgm:prSet presAssocID="{89B16D78-0DCC-48A8-A825-C1E4A70AE5C1}" presName="text_1" presStyleLbl="node1" presStyleIdx="0" presStyleCnt="3">
        <dgm:presLayoutVars>
          <dgm:bulletEnabled val="1"/>
        </dgm:presLayoutVars>
      </dgm:prSet>
      <dgm:spPr/>
      <dgm:t>
        <a:bodyPr/>
        <a:lstStyle/>
        <a:p>
          <a:endParaRPr lang="zh-CN" altLang="en-US"/>
        </a:p>
      </dgm:t>
    </dgm:pt>
    <dgm:pt modelId="{6D1271F6-19D9-461C-8F55-5726EDF30817}" type="pres">
      <dgm:prSet presAssocID="{89B16D78-0DCC-48A8-A825-C1E4A70AE5C1}" presName="accent_1" presStyleCnt="0"/>
      <dgm:spPr/>
    </dgm:pt>
    <dgm:pt modelId="{A67AED2C-8B3B-4473-BA46-0539D72FACE7}" type="pres">
      <dgm:prSet presAssocID="{89B16D78-0DCC-48A8-A825-C1E4A70AE5C1}" presName="accentRepeatNode" presStyleLbl="solidFgAcc1" presStyleIdx="0" presStyleCnt="3"/>
      <dgm:spPr/>
    </dgm:pt>
    <dgm:pt modelId="{66A15A48-DC48-4E50-87F9-4B3F5F12BD7D}" type="pres">
      <dgm:prSet presAssocID="{4370A1D3-A490-4D48-A3DE-7956EFAC0043}" presName="text_2" presStyleLbl="node1" presStyleIdx="1" presStyleCnt="3">
        <dgm:presLayoutVars>
          <dgm:bulletEnabled val="1"/>
        </dgm:presLayoutVars>
      </dgm:prSet>
      <dgm:spPr/>
      <dgm:t>
        <a:bodyPr/>
        <a:lstStyle/>
        <a:p>
          <a:endParaRPr lang="zh-CN" altLang="en-US"/>
        </a:p>
      </dgm:t>
    </dgm:pt>
    <dgm:pt modelId="{0B001783-CF22-4C3D-AC1E-96CD4F168282}" type="pres">
      <dgm:prSet presAssocID="{4370A1D3-A490-4D48-A3DE-7956EFAC0043}" presName="accent_2" presStyleCnt="0"/>
      <dgm:spPr/>
    </dgm:pt>
    <dgm:pt modelId="{AAA96565-274A-4906-8C62-1472A1E447F5}" type="pres">
      <dgm:prSet presAssocID="{4370A1D3-A490-4D48-A3DE-7956EFAC0043}" presName="accentRepeatNode" presStyleLbl="solidFgAcc1" presStyleIdx="1" presStyleCnt="3"/>
      <dgm:spPr/>
    </dgm:pt>
    <dgm:pt modelId="{4B9A3358-E117-4841-9760-EF4D3EF452F3}" type="pres">
      <dgm:prSet presAssocID="{E6EEA001-1CE0-4AD3-9504-CCE8D67258A2}" presName="text_3" presStyleLbl="node1" presStyleIdx="2" presStyleCnt="3">
        <dgm:presLayoutVars>
          <dgm:bulletEnabled val="1"/>
        </dgm:presLayoutVars>
      </dgm:prSet>
      <dgm:spPr/>
      <dgm:t>
        <a:bodyPr/>
        <a:lstStyle/>
        <a:p>
          <a:endParaRPr lang="zh-CN" altLang="en-US"/>
        </a:p>
      </dgm:t>
    </dgm:pt>
    <dgm:pt modelId="{7198A460-C850-4CA3-86F3-4328AA1D8FDF}" type="pres">
      <dgm:prSet presAssocID="{E6EEA001-1CE0-4AD3-9504-CCE8D67258A2}" presName="accent_3" presStyleCnt="0"/>
      <dgm:spPr/>
    </dgm:pt>
    <dgm:pt modelId="{C8A3F814-EAA2-4484-86BA-BEFCF9A1C475}" type="pres">
      <dgm:prSet presAssocID="{E6EEA001-1CE0-4AD3-9504-CCE8D67258A2}" presName="accentRepeatNode" presStyleLbl="solidFgAcc1" presStyleIdx="2" presStyleCnt="3"/>
      <dgm:spPr/>
    </dgm:pt>
  </dgm:ptLst>
  <dgm:cxnLst>
    <dgm:cxn modelId="{175447F9-BE2C-4EAF-9216-73C9B0230C7B}" srcId="{EB6324E4-ED6F-4F56-A138-F8C36D83F035}" destId="{E6EEA001-1CE0-4AD3-9504-CCE8D67258A2}" srcOrd="2" destOrd="0" parTransId="{1FA1AF55-4C65-4F61-A2F6-1701693892EF}" sibTransId="{201D35FF-0A29-4F1F-B9ED-CE46F4B64779}"/>
    <dgm:cxn modelId="{BDF76704-C1F4-400B-A790-B8DB09F43F2D}" type="presOf" srcId="{E6EEA001-1CE0-4AD3-9504-CCE8D67258A2}" destId="{4B9A3358-E117-4841-9760-EF4D3EF452F3}" srcOrd="0" destOrd="0" presId="urn:microsoft.com/office/officeart/2008/layout/VerticalCurvedList"/>
    <dgm:cxn modelId="{8B884342-AFB9-4CF1-8BAF-2C492BB257D9}" srcId="{EB6324E4-ED6F-4F56-A138-F8C36D83F035}" destId="{4370A1D3-A490-4D48-A3DE-7956EFAC0043}" srcOrd="1" destOrd="0" parTransId="{29667463-BF44-4C94-BE12-F47E5428EA17}" sibTransId="{BFFC4130-E02F-4206-9342-00528C58FDBE}"/>
    <dgm:cxn modelId="{F8277436-23E6-44BC-B7FF-4E3A0D828C84}" type="presOf" srcId="{89B16D78-0DCC-48A8-A825-C1E4A70AE5C1}" destId="{DAD19AED-A6D2-4A84-9CF9-8ABBFC4998A6}" srcOrd="0" destOrd="0" presId="urn:microsoft.com/office/officeart/2008/layout/VerticalCurvedList"/>
    <dgm:cxn modelId="{B74AD8F3-25E6-4BA2-9F25-F6D449156F38}" type="presOf" srcId="{D9633C01-FE54-4C22-B843-FE8A5D61E36E}" destId="{0BF90EF5-4B9B-4377-8332-08DFD975C669}" srcOrd="0" destOrd="0" presId="urn:microsoft.com/office/officeart/2008/layout/VerticalCurvedList"/>
    <dgm:cxn modelId="{BA2B96BD-2FE0-42A9-97BE-23663C8C08C4}" type="presOf" srcId="{EB6324E4-ED6F-4F56-A138-F8C36D83F035}" destId="{A455CFCC-EDED-4770-A5AC-6B3AA5DB2777}" srcOrd="0" destOrd="0" presId="urn:microsoft.com/office/officeart/2008/layout/VerticalCurvedList"/>
    <dgm:cxn modelId="{F99D26BC-83FA-4724-8DFA-8FFBE88FBEDC}" type="presOf" srcId="{4370A1D3-A490-4D48-A3DE-7956EFAC0043}" destId="{66A15A48-DC48-4E50-87F9-4B3F5F12BD7D}" srcOrd="0" destOrd="0" presId="urn:microsoft.com/office/officeart/2008/layout/VerticalCurvedList"/>
    <dgm:cxn modelId="{95045431-7C48-416C-BD8D-9A94205DA836}" srcId="{EB6324E4-ED6F-4F56-A138-F8C36D83F035}" destId="{89B16D78-0DCC-48A8-A825-C1E4A70AE5C1}" srcOrd="0" destOrd="0" parTransId="{9C747A5F-A92D-4F36-A118-9FCA60BABCF6}" sibTransId="{D9633C01-FE54-4C22-B843-FE8A5D61E36E}"/>
    <dgm:cxn modelId="{D5D0E96C-7085-4814-9470-7789C8EDD846}" type="presParOf" srcId="{A455CFCC-EDED-4770-A5AC-6B3AA5DB2777}" destId="{8B7256CD-1B5B-4AA3-A3C9-D17DB33B2638}" srcOrd="0" destOrd="0" presId="urn:microsoft.com/office/officeart/2008/layout/VerticalCurvedList"/>
    <dgm:cxn modelId="{87C2BDF0-2EA3-45C0-BFE4-13271355D8FC}" type="presParOf" srcId="{8B7256CD-1B5B-4AA3-A3C9-D17DB33B2638}" destId="{D7DD0A75-A480-47CE-B036-7BCF172854BC}" srcOrd="0" destOrd="0" presId="urn:microsoft.com/office/officeart/2008/layout/VerticalCurvedList"/>
    <dgm:cxn modelId="{8456EAA1-87E2-496E-8E0D-7367480B185C}" type="presParOf" srcId="{D7DD0A75-A480-47CE-B036-7BCF172854BC}" destId="{4A7BE12B-BB4D-44C4-9CF7-EDBFB9E7DCC4}" srcOrd="0" destOrd="0" presId="urn:microsoft.com/office/officeart/2008/layout/VerticalCurvedList"/>
    <dgm:cxn modelId="{4D82BADA-AED8-4555-8812-9895E8A611D2}" type="presParOf" srcId="{D7DD0A75-A480-47CE-B036-7BCF172854BC}" destId="{0BF90EF5-4B9B-4377-8332-08DFD975C669}" srcOrd="1" destOrd="0" presId="urn:microsoft.com/office/officeart/2008/layout/VerticalCurvedList"/>
    <dgm:cxn modelId="{8B9BFA8F-6EAD-4DCD-9BB8-6D1C2AB4845E}" type="presParOf" srcId="{D7DD0A75-A480-47CE-B036-7BCF172854BC}" destId="{3E36F1F1-B84D-4854-949C-E61C37B870D5}" srcOrd="2" destOrd="0" presId="urn:microsoft.com/office/officeart/2008/layout/VerticalCurvedList"/>
    <dgm:cxn modelId="{F709AB25-20B1-4561-993B-175E1AC807E5}" type="presParOf" srcId="{D7DD0A75-A480-47CE-B036-7BCF172854BC}" destId="{D1889E08-CB5E-48CE-B3B5-10E2B248023C}" srcOrd="3" destOrd="0" presId="urn:microsoft.com/office/officeart/2008/layout/VerticalCurvedList"/>
    <dgm:cxn modelId="{BA456037-14B2-41B3-9885-EB8E8BB5D94F}" type="presParOf" srcId="{8B7256CD-1B5B-4AA3-A3C9-D17DB33B2638}" destId="{DAD19AED-A6D2-4A84-9CF9-8ABBFC4998A6}" srcOrd="1" destOrd="0" presId="urn:microsoft.com/office/officeart/2008/layout/VerticalCurvedList"/>
    <dgm:cxn modelId="{7AB1051B-B5AE-440A-8D28-9784911C03A9}" type="presParOf" srcId="{8B7256CD-1B5B-4AA3-A3C9-D17DB33B2638}" destId="{6D1271F6-19D9-461C-8F55-5726EDF30817}" srcOrd="2" destOrd="0" presId="urn:microsoft.com/office/officeart/2008/layout/VerticalCurvedList"/>
    <dgm:cxn modelId="{89467841-50AE-43C6-92F5-443FA7183ED1}" type="presParOf" srcId="{6D1271F6-19D9-461C-8F55-5726EDF30817}" destId="{A67AED2C-8B3B-4473-BA46-0539D72FACE7}" srcOrd="0" destOrd="0" presId="urn:microsoft.com/office/officeart/2008/layout/VerticalCurvedList"/>
    <dgm:cxn modelId="{EA444A21-C577-4346-8680-0731577F9FB1}" type="presParOf" srcId="{8B7256CD-1B5B-4AA3-A3C9-D17DB33B2638}" destId="{66A15A48-DC48-4E50-87F9-4B3F5F12BD7D}" srcOrd="3" destOrd="0" presId="urn:microsoft.com/office/officeart/2008/layout/VerticalCurvedList"/>
    <dgm:cxn modelId="{0D5227D2-BAE7-41FE-A778-79B60E067B41}" type="presParOf" srcId="{8B7256CD-1B5B-4AA3-A3C9-D17DB33B2638}" destId="{0B001783-CF22-4C3D-AC1E-96CD4F168282}" srcOrd="4" destOrd="0" presId="urn:microsoft.com/office/officeart/2008/layout/VerticalCurvedList"/>
    <dgm:cxn modelId="{AD71EE1A-3935-4619-8E3F-19039EA0EE68}" type="presParOf" srcId="{0B001783-CF22-4C3D-AC1E-96CD4F168282}" destId="{AAA96565-274A-4906-8C62-1472A1E447F5}" srcOrd="0" destOrd="0" presId="urn:microsoft.com/office/officeart/2008/layout/VerticalCurvedList"/>
    <dgm:cxn modelId="{E7A83AF8-5823-4B8C-863D-7578A3F3E1C6}" type="presParOf" srcId="{8B7256CD-1B5B-4AA3-A3C9-D17DB33B2638}" destId="{4B9A3358-E117-4841-9760-EF4D3EF452F3}" srcOrd="5" destOrd="0" presId="urn:microsoft.com/office/officeart/2008/layout/VerticalCurvedList"/>
    <dgm:cxn modelId="{AABCACD1-FFDE-44B7-A38F-560566C6DBDE}" type="presParOf" srcId="{8B7256CD-1B5B-4AA3-A3C9-D17DB33B2638}" destId="{7198A460-C850-4CA3-86F3-4328AA1D8FDF}" srcOrd="6" destOrd="0" presId="urn:microsoft.com/office/officeart/2008/layout/VerticalCurvedList"/>
    <dgm:cxn modelId="{9D00171B-6C58-461F-879F-9816EEAD14F3}" type="presParOf" srcId="{7198A460-C850-4CA3-86F3-4328AA1D8FDF}" destId="{C8A3F814-EAA2-4484-86BA-BEFCF9A1C475}"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F90EF5-4B9B-4377-8332-08DFD975C669}">
      <dsp:nvSpPr>
        <dsp:cNvPr id="0" name=""/>
        <dsp:cNvSpPr/>
      </dsp:nvSpPr>
      <dsp:spPr>
        <a:xfrm>
          <a:off x="-4520586" y="-693196"/>
          <a:ext cx="5385207" cy="5385207"/>
        </a:xfrm>
        <a:prstGeom prst="blockArc">
          <a:avLst>
            <a:gd name="adj1" fmla="val 18900000"/>
            <a:gd name="adj2" fmla="val 2700000"/>
            <a:gd name="adj3" fmla="val 401"/>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D19AED-A6D2-4A84-9CF9-8ABBFC4998A6}">
      <dsp:nvSpPr>
        <dsp:cNvPr id="0" name=""/>
        <dsp:cNvSpPr/>
      </dsp:nvSpPr>
      <dsp:spPr>
        <a:xfrm>
          <a:off x="556062" y="399881"/>
          <a:ext cx="8232926" cy="79976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4812" tIns="55880" rIns="55880" bIns="55880" numCol="1" spcCol="1270" anchor="ctr" anchorCtr="0">
          <a:noAutofit/>
        </a:bodyPr>
        <a:lstStyle/>
        <a:p>
          <a:pPr lvl="0" algn="l" defTabSz="977900">
            <a:lnSpc>
              <a:spcPct val="90000"/>
            </a:lnSpc>
            <a:spcBef>
              <a:spcPct val="0"/>
            </a:spcBef>
            <a:spcAft>
              <a:spcPct val="35000"/>
            </a:spcAft>
          </a:pPr>
          <a:r>
            <a:rPr lang="zh-CN" altLang="en-US" sz="2200" kern="1200" smtClean="0"/>
            <a:t>过分追求和强调模块级目标（如：</a:t>
          </a:r>
          <a:r>
            <a:rPr lang="en-US" altLang="zh-CN" sz="2200" kern="1200" smtClean="0"/>
            <a:t>ADE</a:t>
          </a:r>
          <a:r>
            <a:rPr lang="zh-CN" altLang="en-US" sz="2200" kern="1200" smtClean="0"/>
            <a:t>、</a:t>
          </a:r>
          <a:r>
            <a:rPr lang="en-US" altLang="zh-CN" sz="2200" kern="1200" smtClean="0"/>
            <a:t>FDE</a:t>
          </a:r>
          <a:r>
            <a:rPr lang="zh-CN" altLang="en-US" sz="2200" kern="1200" smtClean="0"/>
            <a:t>），忽略系统效果；</a:t>
          </a:r>
          <a:endParaRPr lang="zh-CN" altLang="en-US" sz="2200" kern="1200"/>
        </a:p>
      </dsp:txBody>
      <dsp:txXfrm>
        <a:off x="556062" y="399881"/>
        <a:ext cx="8232926" cy="799763"/>
      </dsp:txXfrm>
    </dsp:sp>
    <dsp:sp modelId="{A67AED2C-8B3B-4473-BA46-0539D72FACE7}">
      <dsp:nvSpPr>
        <dsp:cNvPr id="0" name=""/>
        <dsp:cNvSpPr/>
      </dsp:nvSpPr>
      <dsp:spPr>
        <a:xfrm>
          <a:off x="56210" y="299911"/>
          <a:ext cx="999703" cy="999703"/>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A15A48-DC48-4E50-87F9-4B3F5F12BD7D}">
      <dsp:nvSpPr>
        <dsp:cNvPr id="0" name=""/>
        <dsp:cNvSpPr/>
      </dsp:nvSpPr>
      <dsp:spPr>
        <a:xfrm>
          <a:off x="846775" y="1599526"/>
          <a:ext cx="7942212" cy="79976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4812" tIns="55880" rIns="55880" bIns="55880" numCol="1" spcCol="1270" anchor="ctr" anchorCtr="0">
          <a:noAutofit/>
        </a:bodyPr>
        <a:lstStyle/>
        <a:p>
          <a:pPr lvl="0" algn="l" defTabSz="977900">
            <a:lnSpc>
              <a:spcPct val="90000"/>
            </a:lnSpc>
            <a:spcBef>
              <a:spcPct val="0"/>
            </a:spcBef>
            <a:spcAft>
              <a:spcPct val="35000"/>
            </a:spcAft>
          </a:pPr>
          <a:r>
            <a:rPr lang="zh-CN" altLang="en-US" sz="2200" b="0" i="0" kern="1200" smtClean="0"/>
            <a:t>把系统效果问题局限于预测模块内部解决，忽略上下游的配合；</a:t>
          </a:r>
          <a:endParaRPr lang="zh-CN" altLang="en-US" sz="2200" kern="1200"/>
        </a:p>
      </dsp:txBody>
      <dsp:txXfrm>
        <a:off x="846775" y="1599526"/>
        <a:ext cx="7942212" cy="799763"/>
      </dsp:txXfrm>
    </dsp:sp>
    <dsp:sp modelId="{AAA96565-274A-4906-8C62-1472A1E447F5}">
      <dsp:nvSpPr>
        <dsp:cNvPr id="0" name=""/>
        <dsp:cNvSpPr/>
      </dsp:nvSpPr>
      <dsp:spPr>
        <a:xfrm>
          <a:off x="346924" y="1499555"/>
          <a:ext cx="999703" cy="999703"/>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B9A3358-E117-4841-9760-EF4D3EF452F3}">
      <dsp:nvSpPr>
        <dsp:cNvPr id="0" name=""/>
        <dsp:cNvSpPr/>
      </dsp:nvSpPr>
      <dsp:spPr>
        <a:xfrm>
          <a:off x="556062" y="2799170"/>
          <a:ext cx="8232926" cy="79976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4812" tIns="55880" rIns="55880" bIns="55880" numCol="1" spcCol="1270" anchor="ctr" anchorCtr="0">
          <a:noAutofit/>
        </a:bodyPr>
        <a:lstStyle/>
        <a:p>
          <a:pPr lvl="0" algn="l" defTabSz="977900">
            <a:lnSpc>
              <a:spcPct val="90000"/>
            </a:lnSpc>
            <a:spcBef>
              <a:spcPct val="0"/>
            </a:spcBef>
            <a:spcAft>
              <a:spcPct val="35000"/>
            </a:spcAft>
          </a:pPr>
          <a:r>
            <a:rPr lang="zh-CN" altLang="en-US" sz="2200" b="0" i="0" kern="1200" smtClean="0"/>
            <a:t>模块之间不考虑包容性；</a:t>
          </a:r>
          <a:endParaRPr lang="zh-CN" altLang="en-US" sz="2200" kern="1200"/>
        </a:p>
      </dsp:txBody>
      <dsp:txXfrm>
        <a:off x="556062" y="2799170"/>
        <a:ext cx="8232926" cy="799763"/>
      </dsp:txXfrm>
    </dsp:sp>
    <dsp:sp modelId="{C8A3F814-EAA2-4484-86BA-BEFCF9A1C475}">
      <dsp:nvSpPr>
        <dsp:cNvPr id="0" name=""/>
        <dsp:cNvSpPr/>
      </dsp:nvSpPr>
      <dsp:spPr>
        <a:xfrm>
          <a:off x="56210" y="2699200"/>
          <a:ext cx="999703" cy="999703"/>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F90EF5-4B9B-4377-8332-08DFD975C669}">
      <dsp:nvSpPr>
        <dsp:cNvPr id="0" name=""/>
        <dsp:cNvSpPr/>
      </dsp:nvSpPr>
      <dsp:spPr>
        <a:xfrm>
          <a:off x="-4520586" y="-693196"/>
          <a:ext cx="5385207" cy="5385207"/>
        </a:xfrm>
        <a:prstGeom prst="blockArc">
          <a:avLst>
            <a:gd name="adj1" fmla="val 18900000"/>
            <a:gd name="adj2" fmla="val 2700000"/>
            <a:gd name="adj3" fmla="val 401"/>
          </a:avLst>
        </a:prstGeom>
        <a:noFill/>
        <a:ln w="12700" cap="flat" cmpd="sng" algn="ctr">
          <a:solidFill>
            <a:schemeClr val="dk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AD19AED-A6D2-4A84-9CF9-8ABBFC4998A6}">
      <dsp:nvSpPr>
        <dsp:cNvPr id="0" name=""/>
        <dsp:cNvSpPr/>
      </dsp:nvSpPr>
      <dsp:spPr>
        <a:xfrm>
          <a:off x="556062" y="399881"/>
          <a:ext cx="8232926" cy="79976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4812" tIns="73660" rIns="73660" bIns="73660" numCol="1" spcCol="1270" anchor="ctr" anchorCtr="0">
          <a:noAutofit/>
        </a:bodyPr>
        <a:lstStyle/>
        <a:p>
          <a:pPr lvl="0" algn="l" defTabSz="1289050">
            <a:lnSpc>
              <a:spcPct val="90000"/>
            </a:lnSpc>
            <a:spcBef>
              <a:spcPct val="0"/>
            </a:spcBef>
            <a:spcAft>
              <a:spcPct val="35000"/>
            </a:spcAft>
          </a:pPr>
          <a:r>
            <a:rPr lang="zh-CN" altLang="en-US" sz="2900" kern="1200" smtClean="0"/>
            <a:t>针对具体任务，不断寻找、发现新的划分维度</a:t>
          </a:r>
          <a:endParaRPr lang="zh-CN" altLang="en-US" sz="2900" kern="1200"/>
        </a:p>
      </dsp:txBody>
      <dsp:txXfrm>
        <a:off x="556062" y="399881"/>
        <a:ext cx="8232926" cy="799763"/>
      </dsp:txXfrm>
    </dsp:sp>
    <dsp:sp modelId="{A67AED2C-8B3B-4473-BA46-0539D72FACE7}">
      <dsp:nvSpPr>
        <dsp:cNvPr id="0" name=""/>
        <dsp:cNvSpPr/>
      </dsp:nvSpPr>
      <dsp:spPr>
        <a:xfrm>
          <a:off x="56210" y="299911"/>
          <a:ext cx="999703" cy="999703"/>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66A15A48-DC48-4E50-87F9-4B3F5F12BD7D}">
      <dsp:nvSpPr>
        <dsp:cNvPr id="0" name=""/>
        <dsp:cNvSpPr/>
      </dsp:nvSpPr>
      <dsp:spPr>
        <a:xfrm>
          <a:off x="846775" y="1599526"/>
          <a:ext cx="7942212" cy="79976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4812" tIns="73660" rIns="73660" bIns="73660" numCol="1" spcCol="1270" anchor="ctr" anchorCtr="0">
          <a:noAutofit/>
        </a:bodyPr>
        <a:lstStyle/>
        <a:p>
          <a:pPr lvl="0" algn="l" defTabSz="1289050">
            <a:lnSpc>
              <a:spcPct val="90000"/>
            </a:lnSpc>
            <a:spcBef>
              <a:spcPct val="0"/>
            </a:spcBef>
            <a:spcAft>
              <a:spcPct val="35000"/>
            </a:spcAft>
          </a:pPr>
          <a:r>
            <a:rPr lang="zh-CN" altLang="en-US" sz="2900" b="0" i="0" kern="1200" smtClean="0"/>
            <a:t>寻找维度上的最佳切分点</a:t>
          </a:r>
          <a:endParaRPr lang="zh-CN" altLang="en-US" sz="2900" kern="1200"/>
        </a:p>
      </dsp:txBody>
      <dsp:txXfrm>
        <a:off x="846775" y="1599526"/>
        <a:ext cx="7942212" cy="799763"/>
      </dsp:txXfrm>
    </dsp:sp>
    <dsp:sp modelId="{AAA96565-274A-4906-8C62-1472A1E447F5}">
      <dsp:nvSpPr>
        <dsp:cNvPr id="0" name=""/>
        <dsp:cNvSpPr/>
      </dsp:nvSpPr>
      <dsp:spPr>
        <a:xfrm>
          <a:off x="346924" y="1499555"/>
          <a:ext cx="999703" cy="999703"/>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4B9A3358-E117-4841-9760-EF4D3EF452F3}">
      <dsp:nvSpPr>
        <dsp:cNvPr id="0" name=""/>
        <dsp:cNvSpPr/>
      </dsp:nvSpPr>
      <dsp:spPr>
        <a:xfrm>
          <a:off x="556062" y="2799170"/>
          <a:ext cx="8232926" cy="799763"/>
        </a:xfrm>
        <a:prstGeom prst="rect">
          <a:avLst/>
        </a:prstGeom>
        <a:solidFill>
          <a:schemeClr val="dk2">
            <a:hueOff val="0"/>
            <a:satOff val="0"/>
            <a:lumOff val="0"/>
            <a:alphaOff val="0"/>
          </a:schemeClr>
        </a:solidFill>
        <a:ln w="12700" cap="flat" cmpd="sng" algn="ctr">
          <a:solidFill>
            <a:schemeClr val="lt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34812" tIns="73660" rIns="73660" bIns="73660" numCol="1" spcCol="1270" anchor="ctr" anchorCtr="0">
          <a:noAutofit/>
        </a:bodyPr>
        <a:lstStyle/>
        <a:p>
          <a:pPr lvl="0" algn="l" defTabSz="1289050">
            <a:lnSpc>
              <a:spcPct val="90000"/>
            </a:lnSpc>
            <a:spcBef>
              <a:spcPct val="0"/>
            </a:spcBef>
            <a:spcAft>
              <a:spcPct val="35000"/>
            </a:spcAft>
          </a:pPr>
          <a:r>
            <a:rPr lang="zh-CN" altLang="en-US" sz="2900" b="0" i="0" kern="1200" smtClean="0"/>
            <a:t>寻找维度之间有效的组合方式</a:t>
          </a:r>
          <a:endParaRPr lang="zh-CN" altLang="en-US" sz="2900" kern="1200"/>
        </a:p>
      </dsp:txBody>
      <dsp:txXfrm>
        <a:off x="556062" y="2799170"/>
        <a:ext cx="8232926" cy="799763"/>
      </dsp:txXfrm>
    </dsp:sp>
    <dsp:sp modelId="{C8A3F814-EAA2-4484-86BA-BEFCF9A1C475}">
      <dsp:nvSpPr>
        <dsp:cNvPr id="0" name=""/>
        <dsp:cNvSpPr/>
      </dsp:nvSpPr>
      <dsp:spPr>
        <a:xfrm>
          <a:off x="56210" y="2699200"/>
          <a:ext cx="999703" cy="999703"/>
        </a:xfrm>
        <a:prstGeom prst="ellipse">
          <a:avLst/>
        </a:prstGeom>
        <a:solidFill>
          <a:schemeClr val="lt2">
            <a:hueOff val="0"/>
            <a:satOff val="0"/>
            <a:lumOff val="0"/>
            <a:alphaOff val="0"/>
          </a:schemeClr>
        </a:solidFill>
        <a:ln w="12700" cap="flat" cmpd="sng" algn="ctr">
          <a:solidFill>
            <a:schemeClr val="dk2">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74A8EB8-1802-4585-9990-36A1F692E318}" type="datetimeFigureOut">
              <a:rPr lang="zh-CN" altLang="en-US" smtClean="0"/>
              <a:t>2024/9/12</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E6BEA9-6F7F-4141-A574-8388C351CEA1}" type="slidenum">
              <a:rPr lang="zh-CN" altLang="en-US" smtClean="0"/>
              <a:t>‹#›</a:t>
            </a:fld>
            <a:endParaRPr lang="zh-CN" altLang="en-US"/>
          </a:p>
        </p:txBody>
      </p:sp>
    </p:spTree>
    <p:extLst>
      <p:ext uri="{BB962C8B-B14F-4D97-AF65-F5344CB8AC3E}">
        <p14:creationId xmlns:p14="http://schemas.microsoft.com/office/powerpoint/2010/main" val="28039908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应对的关键问题：如何保证方案迭代过程中的效果是正向的或者对效果变化是知根知底的；</a:t>
            </a:r>
            <a:endParaRPr lang="zh-CN" altLang="en-US"/>
          </a:p>
        </p:txBody>
      </p:sp>
      <p:sp>
        <p:nvSpPr>
          <p:cNvPr id="4" name="灯片编号占位符 3"/>
          <p:cNvSpPr>
            <a:spLocks noGrp="1"/>
          </p:cNvSpPr>
          <p:nvPr>
            <p:ph type="sldNum" sz="quarter" idx="10"/>
          </p:nvPr>
        </p:nvSpPr>
        <p:spPr/>
        <p:txBody>
          <a:bodyPr/>
          <a:lstStyle/>
          <a:p>
            <a:fld id="{9DE6BEA9-6F7F-4141-A574-8388C351CEA1}" type="slidenum">
              <a:rPr lang="zh-CN" altLang="en-US" smtClean="0"/>
              <a:t>9</a:t>
            </a:fld>
            <a:endParaRPr lang="zh-CN" altLang="en-US"/>
          </a:p>
        </p:txBody>
      </p:sp>
    </p:spTree>
    <p:extLst>
      <p:ext uri="{BB962C8B-B14F-4D97-AF65-F5344CB8AC3E}">
        <p14:creationId xmlns:p14="http://schemas.microsoft.com/office/powerpoint/2010/main" val="38692339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事实上来讲，很多大厂来的人，长时间没有把数据驱动落实；</a:t>
            </a:r>
            <a:endParaRPr lang="zh-CN" altLang="en-US"/>
          </a:p>
        </p:txBody>
      </p:sp>
      <p:sp>
        <p:nvSpPr>
          <p:cNvPr id="4" name="灯片编号占位符 3"/>
          <p:cNvSpPr>
            <a:spLocks noGrp="1"/>
          </p:cNvSpPr>
          <p:nvPr>
            <p:ph type="sldNum" sz="quarter" idx="10"/>
          </p:nvPr>
        </p:nvSpPr>
        <p:spPr/>
        <p:txBody>
          <a:bodyPr/>
          <a:lstStyle/>
          <a:p>
            <a:fld id="{9DE6BEA9-6F7F-4141-A574-8388C351CEA1}" type="slidenum">
              <a:rPr lang="zh-CN" altLang="en-US" smtClean="0"/>
              <a:t>11</a:t>
            </a:fld>
            <a:endParaRPr lang="zh-CN" altLang="en-US"/>
          </a:p>
        </p:txBody>
      </p:sp>
    </p:spTree>
    <p:extLst>
      <p:ext uri="{BB962C8B-B14F-4D97-AF65-F5344CB8AC3E}">
        <p14:creationId xmlns:p14="http://schemas.microsoft.com/office/powerpoint/2010/main" val="3019721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比如：</a:t>
            </a:r>
            <a:r>
              <a:rPr lang="en-US" altLang="zh-CN" smtClean="0"/>
              <a:t>3.0</a:t>
            </a:r>
            <a:r>
              <a:rPr lang="zh-CN" altLang="en-US" smtClean="0"/>
              <a:t>第一版模型上线，就是业务 </a:t>
            </a:r>
            <a:r>
              <a:rPr lang="en-US" altLang="zh-CN" smtClean="0"/>
              <a:t>+ </a:t>
            </a:r>
            <a:r>
              <a:rPr lang="zh-CN" altLang="en-US" smtClean="0"/>
              <a:t>算法的结合的落地；</a:t>
            </a:r>
            <a:endParaRPr lang="zh-CN" altLang="en-US"/>
          </a:p>
        </p:txBody>
      </p:sp>
      <p:sp>
        <p:nvSpPr>
          <p:cNvPr id="4" name="灯片编号占位符 3"/>
          <p:cNvSpPr>
            <a:spLocks noGrp="1"/>
          </p:cNvSpPr>
          <p:nvPr>
            <p:ph type="sldNum" sz="quarter" idx="10"/>
          </p:nvPr>
        </p:nvSpPr>
        <p:spPr/>
        <p:txBody>
          <a:bodyPr/>
          <a:lstStyle/>
          <a:p>
            <a:fld id="{9DE6BEA9-6F7F-4141-A574-8388C351CEA1}" type="slidenum">
              <a:rPr lang="zh-CN" altLang="en-US" smtClean="0"/>
              <a:t>12</a:t>
            </a:fld>
            <a:endParaRPr lang="zh-CN" altLang="en-US"/>
          </a:p>
        </p:txBody>
      </p:sp>
    </p:spTree>
    <p:extLst>
      <p:ext uri="{BB962C8B-B14F-4D97-AF65-F5344CB8AC3E}">
        <p14:creationId xmlns:p14="http://schemas.microsoft.com/office/powerpoint/2010/main" val="3774469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比如：</a:t>
            </a:r>
            <a:r>
              <a:rPr lang="en-US" altLang="zh-CN" smtClean="0"/>
              <a:t>3.0</a:t>
            </a:r>
            <a:r>
              <a:rPr lang="zh-CN" altLang="en-US" smtClean="0"/>
              <a:t>第一版模型上线，就是业务 </a:t>
            </a:r>
            <a:r>
              <a:rPr lang="en-US" altLang="zh-CN" smtClean="0"/>
              <a:t>+ </a:t>
            </a:r>
            <a:r>
              <a:rPr lang="zh-CN" altLang="en-US" smtClean="0"/>
              <a:t>算法的结合的落地；</a:t>
            </a:r>
            <a:endParaRPr lang="zh-CN" altLang="en-US"/>
          </a:p>
        </p:txBody>
      </p:sp>
      <p:sp>
        <p:nvSpPr>
          <p:cNvPr id="4" name="灯片编号占位符 3"/>
          <p:cNvSpPr>
            <a:spLocks noGrp="1"/>
          </p:cNvSpPr>
          <p:nvPr>
            <p:ph type="sldNum" sz="quarter" idx="10"/>
          </p:nvPr>
        </p:nvSpPr>
        <p:spPr/>
        <p:txBody>
          <a:bodyPr/>
          <a:lstStyle/>
          <a:p>
            <a:fld id="{9DE6BEA9-6F7F-4141-A574-8388C351CEA1}" type="slidenum">
              <a:rPr lang="zh-CN" altLang="en-US" smtClean="0"/>
              <a:t>13</a:t>
            </a:fld>
            <a:endParaRPr lang="zh-CN" altLang="en-US"/>
          </a:p>
        </p:txBody>
      </p:sp>
    </p:spTree>
    <p:extLst>
      <p:ext uri="{BB962C8B-B14F-4D97-AF65-F5344CB8AC3E}">
        <p14:creationId xmlns:p14="http://schemas.microsoft.com/office/powerpoint/2010/main" val="39742864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mtClean="0"/>
              <a:t>比如：</a:t>
            </a:r>
            <a:r>
              <a:rPr lang="en-US" altLang="zh-CN" smtClean="0"/>
              <a:t>3.0</a:t>
            </a:r>
            <a:r>
              <a:rPr lang="zh-CN" altLang="en-US" smtClean="0"/>
              <a:t>第一版模型上线，就是业务 </a:t>
            </a:r>
            <a:r>
              <a:rPr lang="en-US" altLang="zh-CN" smtClean="0"/>
              <a:t>+ </a:t>
            </a:r>
            <a:r>
              <a:rPr lang="zh-CN" altLang="en-US" smtClean="0"/>
              <a:t>算法的结合的落地；</a:t>
            </a:r>
            <a:endParaRPr lang="zh-CN" altLang="en-US"/>
          </a:p>
        </p:txBody>
      </p:sp>
      <p:sp>
        <p:nvSpPr>
          <p:cNvPr id="4" name="灯片编号占位符 3"/>
          <p:cNvSpPr>
            <a:spLocks noGrp="1"/>
          </p:cNvSpPr>
          <p:nvPr>
            <p:ph type="sldNum" sz="quarter" idx="10"/>
          </p:nvPr>
        </p:nvSpPr>
        <p:spPr/>
        <p:txBody>
          <a:bodyPr/>
          <a:lstStyle/>
          <a:p>
            <a:fld id="{9DE6BEA9-6F7F-4141-A574-8388C351CEA1}" type="slidenum">
              <a:rPr lang="zh-CN" altLang="en-US" smtClean="0"/>
              <a:t>14</a:t>
            </a:fld>
            <a:endParaRPr lang="zh-CN" altLang="en-US"/>
          </a:p>
        </p:txBody>
      </p:sp>
    </p:spTree>
    <p:extLst>
      <p:ext uri="{BB962C8B-B14F-4D97-AF65-F5344CB8AC3E}">
        <p14:creationId xmlns:p14="http://schemas.microsoft.com/office/powerpoint/2010/main" val="168236036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4.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5.xml"/></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tags" Target="../tags/tag7.xml"/><Relationship Id="rId1" Type="http://schemas.openxmlformats.org/officeDocument/2006/relationships/tags" Target="../tags/tag6.xml"/></Relationships>
</file>

<file path=ppt/slideLayouts/_rels/slideLayout6.xml.rels><?xml version="1.0" encoding="UTF-8" standalone="yes"?>
<Relationships xmlns="http://schemas.openxmlformats.org/package/2006/relationships"><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slideMaster" Target="../slideMasters/slideMaster1.xml"/><Relationship Id="rId5" Type="http://schemas.openxmlformats.org/officeDocument/2006/relationships/tags" Target="../tags/tag12.xml"/><Relationship Id="rId4" Type="http://schemas.openxmlformats.org/officeDocument/2006/relationships/tags" Target="../tags/tag1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ags" Target="../tags/tag13.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4" name="图片 6"/>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6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标题 6"/>
          <p:cNvSpPr>
            <a:spLocks noGrp="1"/>
          </p:cNvSpPr>
          <p:nvPr>
            <p:ph type="ctrTitle"/>
          </p:nvPr>
        </p:nvSpPr>
        <p:spPr>
          <a:xfrm>
            <a:off x="1524000" y="2900053"/>
            <a:ext cx="9144000" cy="979953"/>
          </a:xfrm>
        </p:spPr>
        <p:txBody>
          <a:bodyPr anchor="b">
            <a:noAutofit/>
          </a:bodyPr>
          <a:lstStyle>
            <a:lvl1pPr algn="ctr">
              <a:defRPr sz="6400">
                <a:solidFill>
                  <a:schemeClr val="bg1"/>
                </a:solidFill>
              </a:defRPr>
            </a:lvl1pPr>
          </a:lstStyle>
          <a:p>
            <a:r>
              <a:rPr lang="zh-CN" altLang="en-US" noProof="1" smtClean="0"/>
              <a:t>单击此处编辑母版标题样式</a:t>
            </a:r>
            <a:endParaRPr lang="zh-CN" altLang="en-US" noProof="1"/>
          </a:p>
        </p:txBody>
      </p:sp>
      <p:sp>
        <p:nvSpPr>
          <p:cNvPr id="8" name="副标题 7"/>
          <p:cNvSpPr>
            <a:spLocks noGrp="1"/>
          </p:cNvSpPr>
          <p:nvPr>
            <p:ph type="subTitle" idx="1"/>
          </p:nvPr>
        </p:nvSpPr>
        <p:spPr>
          <a:xfrm>
            <a:off x="1524000" y="3982720"/>
            <a:ext cx="9144000" cy="416560"/>
          </a:xfrm>
        </p:spPr>
        <p:txBody>
          <a:bodyPr>
            <a:normAutofit/>
          </a:bodyPr>
          <a:lstStyle>
            <a:lvl1pPr marL="0" indent="0" algn="ct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noProof="1"/>
              <a:t>单击此处编辑母版副标题样式</a:t>
            </a:r>
          </a:p>
        </p:txBody>
      </p:sp>
      <p:sp>
        <p:nvSpPr>
          <p:cNvPr id="5" name="日期占位符 3"/>
          <p:cNvSpPr>
            <a:spLocks noGrp="1"/>
          </p:cNvSpPr>
          <p:nvPr>
            <p:ph type="dt" sz="half" idx="10"/>
          </p:nvPr>
        </p:nvSpPr>
        <p:spPr/>
        <p:txBody>
          <a:bodyPr/>
          <a:lstStyle>
            <a:lvl1pPr>
              <a:defRPr/>
            </a:lvl1pPr>
          </a:lstStyle>
          <a:p>
            <a:fld id="{D997B5FA-0921-464F-AAE1-844C04324D75}" type="datetimeFigureOut">
              <a:rPr lang="zh-CN" altLang="en-US" smtClean="0"/>
              <a:t>2024/9/12</a:t>
            </a:fld>
            <a:endParaRPr lang="zh-CN" altLang="en-US"/>
          </a:p>
        </p:txBody>
      </p:sp>
      <p:sp>
        <p:nvSpPr>
          <p:cNvPr id="6" name="页脚占位符 4"/>
          <p:cNvSpPr>
            <a:spLocks noGrp="1"/>
          </p:cNvSpPr>
          <p:nvPr>
            <p:ph type="ftr" sz="quarter" idx="11"/>
          </p:nvPr>
        </p:nvSpPr>
        <p:spPr/>
        <p:txBody>
          <a:bodyPr/>
          <a:lstStyle>
            <a:lvl1pPr>
              <a:defRPr/>
            </a:lvl1pPr>
          </a:lstStyle>
          <a:p>
            <a:endParaRPr lang="zh-CN" altLang="en-US"/>
          </a:p>
        </p:txBody>
      </p:sp>
      <p:sp>
        <p:nvSpPr>
          <p:cNvPr id="9" name="灯片编号占位符 5"/>
          <p:cNvSpPr>
            <a:spLocks noGrp="1"/>
          </p:cNvSpPr>
          <p:nvPr>
            <p:ph type="sldNum" sz="quarter" idx="12"/>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9824485" y="365126"/>
            <a:ext cx="1529316" cy="5811839"/>
          </a:xfrm>
        </p:spPr>
        <p:txBody>
          <a:bodyPr vert="eaVert">
            <a:normAutofit/>
          </a:bodyPr>
          <a:lstStyle>
            <a:lvl1pPr>
              <a:defRPr sz="3600"/>
            </a:lvl1pPr>
          </a:lstStyle>
          <a:p>
            <a:r>
              <a:rPr lang="zh-CN" altLang="en-US" noProof="1"/>
              <a:t>单击此处编辑母版标题样式</a:t>
            </a:r>
          </a:p>
        </p:txBody>
      </p:sp>
      <p:sp>
        <p:nvSpPr>
          <p:cNvPr id="3" name="竖排文字占位符 2"/>
          <p:cNvSpPr>
            <a:spLocks noGrp="1"/>
          </p:cNvSpPr>
          <p:nvPr>
            <p:ph type="body" orient="vert" idx="1"/>
          </p:nvPr>
        </p:nvSpPr>
        <p:spPr>
          <a:xfrm>
            <a:off x="838201" y="365126"/>
            <a:ext cx="8879959" cy="5811839"/>
          </a:xfrm>
        </p:spPr>
        <p:txBody>
          <a:bodyPr vert="eaVert"/>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3"/>
          <p:cNvSpPr>
            <a:spLocks noGrp="1"/>
          </p:cNvSpPr>
          <p:nvPr>
            <p:ph type="dt" sz="half" idx="10"/>
          </p:nvPr>
        </p:nvSpPr>
        <p:spPr/>
        <p:txBody>
          <a:bodyPr/>
          <a:lstStyle>
            <a:lvl1pPr>
              <a:defRPr/>
            </a:lvl1pPr>
          </a:lstStyle>
          <a:p>
            <a:fld id="{D997B5FA-0921-464F-AAE1-844C04324D75}" type="datetimeFigureOut">
              <a:rPr lang="zh-CN" altLang="en-US" smtClean="0"/>
              <a:t>2024/9/12</a:t>
            </a:fld>
            <a:endParaRPr lang="zh-CN" altLang="en-US"/>
          </a:p>
        </p:txBody>
      </p:sp>
      <p:sp>
        <p:nvSpPr>
          <p:cNvPr id="5" name="页脚占位符 4"/>
          <p:cNvSpPr>
            <a:spLocks noGrp="1"/>
          </p:cNvSpPr>
          <p:nvPr>
            <p:ph type="ftr" sz="quarter" idx="11"/>
          </p:nvPr>
        </p:nvSpPr>
        <p:spPr/>
        <p:txBody>
          <a:bodyPr/>
          <a:lstStyle>
            <a:lvl1pPr>
              <a:defRPr/>
            </a:lvl1pPr>
          </a:lstStyle>
          <a:p>
            <a:endParaRPr lang="zh-CN" altLang="en-US"/>
          </a:p>
        </p:txBody>
      </p:sp>
      <p:sp>
        <p:nvSpPr>
          <p:cNvPr id="6" name="灯片编号占位符 5"/>
          <p:cNvSpPr>
            <a:spLocks noGrp="1"/>
          </p:cNvSpPr>
          <p:nvPr>
            <p:ph type="sldNum" sz="quarter" idx="12"/>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内容">
    <p:spTree>
      <p:nvGrpSpPr>
        <p:cNvPr id="1" name=""/>
        <p:cNvGrpSpPr/>
        <p:nvPr/>
      </p:nvGrpSpPr>
      <p:grpSpPr>
        <a:xfrm>
          <a:off x="0" y="0"/>
          <a:ext cx="0" cy="0"/>
          <a:chOff x="0" y="0"/>
          <a:chExt cx="0" cy="0"/>
        </a:xfrm>
      </p:grpSpPr>
      <p:sp>
        <p:nvSpPr>
          <p:cNvPr id="3" name="六边形 7"/>
          <p:cNvSpPr/>
          <p:nvPr/>
        </p:nvSpPr>
        <p:spPr>
          <a:xfrm>
            <a:off x="119063" y="620713"/>
            <a:ext cx="698500" cy="601662"/>
          </a:xfrm>
          <a:prstGeom prst="hexagon">
            <a:avLst/>
          </a:prstGeom>
          <a:solidFill>
            <a:schemeClr val="accent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sz="3200" noProof="1"/>
          </a:p>
        </p:txBody>
      </p:sp>
      <p:sp>
        <p:nvSpPr>
          <p:cNvPr id="7" name="内容占位符 6"/>
          <p:cNvSpPr>
            <a:spLocks noGrp="1"/>
          </p:cNvSpPr>
          <p:nvPr>
            <p:ph sz="quarter" idx="13"/>
          </p:nvPr>
        </p:nvSpPr>
        <p:spPr>
          <a:xfrm>
            <a:off x="838200" y="551544"/>
            <a:ext cx="10515600" cy="5558971"/>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日期占位符 2"/>
          <p:cNvSpPr>
            <a:spLocks noGrp="1"/>
          </p:cNvSpPr>
          <p:nvPr>
            <p:ph type="dt" sz="half" idx="14"/>
          </p:nvPr>
        </p:nvSpPr>
        <p:spPr/>
        <p:txBody>
          <a:bodyPr/>
          <a:lstStyle>
            <a:lvl1pPr>
              <a:defRPr/>
            </a:lvl1pPr>
          </a:lstStyle>
          <a:p>
            <a:pPr>
              <a:defRPr/>
            </a:pPr>
            <a:fld id="{A293AA06-7DE4-4BE9-9894-758112E5DCC1}" type="datetime1">
              <a:rPr lang="zh-CN" altLang="en-US"/>
              <a:t>2024/9/12</a:t>
            </a:fld>
            <a:endParaRPr lang="zh-CN" altLang="en-US"/>
          </a:p>
        </p:txBody>
      </p:sp>
      <p:sp>
        <p:nvSpPr>
          <p:cNvPr id="5" name="页脚占位符 3"/>
          <p:cNvSpPr>
            <a:spLocks noGrp="1"/>
          </p:cNvSpPr>
          <p:nvPr>
            <p:ph type="ftr" sz="quarter" idx="15"/>
          </p:nvPr>
        </p:nvSpPr>
        <p:spPr/>
        <p:txBody>
          <a:bodyPr/>
          <a:lstStyle>
            <a:lvl1pPr>
              <a:defRPr/>
            </a:lvl1pPr>
          </a:lstStyle>
          <a:p>
            <a:pPr>
              <a:defRPr/>
            </a:pPr>
            <a:endParaRPr lang="zh-CN" altLang="en-US"/>
          </a:p>
        </p:txBody>
      </p:sp>
      <p:sp>
        <p:nvSpPr>
          <p:cNvPr id="6" name="灯片编号占位符 4"/>
          <p:cNvSpPr>
            <a:spLocks noGrp="1"/>
          </p:cNvSpPr>
          <p:nvPr>
            <p:ph type="sldNum" sz="quarter" idx="16"/>
          </p:nvPr>
        </p:nvSpPr>
        <p:spPr/>
        <p:txBody>
          <a:bodyPr/>
          <a:lstStyle>
            <a:lvl1pPr>
              <a:defRPr/>
            </a:lvl1pPr>
          </a:lstStyle>
          <a:p>
            <a:pPr>
              <a:defRPr/>
            </a:pPr>
            <a:fld id="{F96733ED-AB14-4EA8-B41E-885EA6D3A83E}" type="slidenum">
              <a:rPr lang="zh-CN" altLang="en-US"/>
              <a:t>‹#›</a:t>
            </a:fld>
            <a:endParaRPr lang="zh-CN" altLang="en-US"/>
          </a:p>
        </p:txBody>
      </p:sp>
    </p:spTree>
  </p:cSld>
  <p:clrMapOvr>
    <a:masterClrMapping/>
  </p:clrMapOvr>
  <p:hf sldNum="0" hdr="0" ft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sp>
        <p:nvSpPr>
          <p:cNvPr id="4" name="六边形 3"/>
          <p:cNvSpPr/>
          <p:nvPr>
            <p:custDataLst>
              <p:tags r:id="rId1"/>
            </p:custDataLst>
          </p:nvPr>
        </p:nvSpPr>
        <p:spPr>
          <a:xfrm>
            <a:off x="265113" y="506413"/>
            <a:ext cx="696912" cy="601662"/>
          </a:xfrm>
          <a:prstGeom prst="hexagon">
            <a:avLst/>
          </a:prstGeom>
          <a:solidFill>
            <a:schemeClr val="accent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sz="3200" noProof="1"/>
          </a:p>
        </p:txBody>
      </p:sp>
      <p:sp>
        <p:nvSpPr>
          <p:cNvPr id="3" name="内容占位符 2"/>
          <p:cNvSpPr>
            <a:spLocks noGrp="1"/>
          </p:cNvSpPr>
          <p:nvPr>
            <p:ph idx="1"/>
          </p:nvPr>
        </p:nvSpPr>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14" name="标题 1"/>
          <p:cNvSpPr>
            <a:spLocks noGrp="1"/>
          </p:cNvSpPr>
          <p:nvPr>
            <p:ph type="title"/>
          </p:nvPr>
        </p:nvSpPr>
        <p:spPr>
          <a:xfrm>
            <a:off x="1060344" y="506729"/>
            <a:ext cx="10515600" cy="601345"/>
          </a:xfrm>
        </p:spPr>
        <p:txBody>
          <a:bodyPr>
            <a:normAutofit/>
          </a:bodyPr>
          <a:lstStyle>
            <a:lvl1pPr>
              <a:defRPr sz="3600"/>
            </a:lvl1pPr>
          </a:lstStyle>
          <a:p>
            <a:r>
              <a:rPr lang="zh-CN" altLang="en-US" noProof="1"/>
              <a:t>单击此处编辑母版标题样式</a:t>
            </a:r>
          </a:p>
        </p:txBody>
      </p:sp>
      <p:sp>
        <p:nvSpPr>
          <p:cNvPr id="5" name="日期占位符 3"/>
          <p:cNvSpPr>
            <a:spLocks noGrp="1"/>
          </p:cNvSpPr>
          <p:nvPr>
            <p:ph type="dt" sz="half" idx="10"/>
          </p:nvPr>
        </p:nvSpPr>
        <p:spPr/>
        <p:txBody>
          <a:bodyPr/>
          <a:lstStyle>
            <a:lvl1pPr>
              <a:defRPr/>
            </a:lvl1pPr>
          </a:lstStyle>
          <a:p>
            <a:pPr>
              <a:defRPr/>
            </a:pPr>
            <a:fld id="{8D7D9A98-2B42-4142-BB4A-011734DDEA85}" type="datetimeFigureOut">
              <a:rPr lang="zh-CN" altLang="en-US"/>
              <a:t>2024/9/12</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pPr>
              <a:defRPr/>
            </a:pPr>
            <a:fld id="{A2A45CD9-59AE-47D5-A754-1A2E716032DF}" type="slidenum">
              <a:rPr lang="zh-CN" altLang="en-US"/>
              <a:t>‹#›</a:t>
            </a:fld>
            <a:endParaRPr lang="zh-CN" altLang="en-US"/>
          </a:p>
        </p:txBody>
      </p:sp>
    </p:spTree>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pic>
        <p:nvPicPr>
          <p:cNvPr id="4" name="图片 6"/>
          <p:cNvPicPr>
            <a:picLocks noChangeAspect="1" noChangeArrowheads="1"/>
          </p:cNvPicPr>
          <p:nvPr/>
        </p:nvPicPr>
        <p:blipFill>
          <a:blip r:embed="rId2">
            <a:extLst>
              <a:ext uri="{28A0092B-C50C-407E-A947-70E740481C1C}">
                <a14:useLocalDpi xmlns:a14="http://schemas.microsoft.com/office/drawing/2010/main" val="0"/>
              </a:ext>
            </a:extLst>
          </a:blip>
          <a:srcRect l="726" t="4927" r="2299" b="5486"/>
          <a:stretch>
            <a:fillRect/>
          </a:stretch>
        </p:blipFill>
        <p:spPr bwMode="auto">
          <a:xfrm>
            <a:off x="1588" y="-6350"/>
            <a:ext cx="4184650" cy="686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六边形 7"/>
          <p:cNvSpPr/>
          <p:nvPr/>
        </p:nvSpPr>
        <p:spPr>
          <a:xfrm>
            <a:off x="3614738" y="2924175"/>
            <a:ext cx="1173162" cy="1009650"/>
          </a:xfrm>
          <a:prstGeom prst="hexagon">
            <a:avLst/>
          </a:prstGeom>
          <a:solidFill>
            <a:schemeClr val="accent2"/>
          </a:solidFill>
          <a:ln>
            <a:solidFill>
              <a:schemeClr val="accent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sz="3200" noProof="1"/>
          </a:p>
        </p:txBody>
      </p:sp>
      <p:sp>
        <p:nvSpPr>
          <p:cNvPr id="2" name="标题 1"/>
          <p:cNvSpPr>
            <a:spLocks noGrp="1"/>
          </p:cNvSpPr>
          <p:nvPr>
            <p:ph type="title"/>
          </p:nvPr>
        </p:nvSpPr>
        <p:spPr>
          <a:xfrm>
            <a:off x="5231904" y="2856792"/>
            <a:ext cx="4477001" cy="642117"/>
          </a:xfrm>
        </p:spPr>
        <p:txBody>
          <a:bodyPr anchor="b">
            <a:normAutofit/>
          </a:bodyPr>
          <a:lstStyle>
            <a:lvl1pPr algn="l">
              <a:defRPr sz="4000" b="1">
                <a:solidFill>
                  <a:schemeClr val="tx2"/>
                </a:solidFill>
              </a:defRPr>
            </a:lvl1pPr>
          </a:lstStyle>
          <a:p>
            <a:r>
              <a:rPr lang="zh-CN" altLang="en-US" noProof="1" smtClean="0"/>
              <a:t>单击此处编辑母版标题样式</a:t>
            </a:r>
            <a:endParaRPr lang="zh-CN" altLang="en-US" noProof="1"/>
          </a:p>
        </p:txBody>
      </p:sp>
      <p:sp>
        <p:nvSpPr>
          <p:cNvPr id="3" name="文本占位符 2"/>
          <p:cNvSpPr>
            <a:spLocks noGrp="1"/>
          </p:cNvSpPr>
          <p:nvPr>
            <p:ph type="body" idx="1"/>
          </p:nvPr>
        </p:nvSpPr>
        <p:spPr>
          <a:xfrm>
            <a:off x="5231904" y="3571479"/>
            <a:ext cx="4477001" cy="433585"/>
          </a:xfrm>
        </p:spPr>
        <p:txBody>
          <a:bodyPr>
            <a:normAutofit/>
          </a:bodyPr>
          <a:lstStyle>
            <a:lvl1pPr marL="0" indent="0" algn="l">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noProof="1"/>
              <a:t>单击此处编辑母版文本样式</a:t>
            </a:r>
          </a:p>
        </p:txBody>
      </p:sp>
      <p:sp>
        <p:nvSpPr>
          <p:cNvPr id="6" name="日期占位符 3"/>
          <p:cNvSpPr>
            <a:spLocks noGrp="1"/>
          </p:cNvSpPr>
          <p:nvPr>
            <p:ph type="dt" sz="half" idx="10"/>
          </p:nvPr>
        </p:nvSpPr>
        <p:spPr/>
        <p:txBody>
          <a:bodyPr/>
          <a:lstStyle>
            <a:lvl1pPr>
              <a:defRPr/>
            </a:lvl1pPr>
          </a:lstStyle>
          <a:p>
            <a:pPr>
              <a:defRPr/>
            </a:pPr>
            <a:endParaRPr lang="zh-CN" altLang="en-US"/>
          </a:p>
        </p:txBody>
      </p:sp>
      <p:sp>
        <p:nvSpPr>
          <p:cNvPr id="7" name="页脚占位符 4"/>
          <p:cNvSpPr>
            <a:spLocks noGrp="1"/>
          </p:cNvSpPr>
          <p:nvPr>
            <p:ph type="ftr" sz="quarter" idx="11"/>
          </p:nvPr>
        </p:nvSpPr>
        <p:spPr/>
        <p:txBody>
          <a:bodyPr/>
          <a:lstStyle>
            <a:lvl1pPr>
              <a:defRPr/>
            </a:lvl1pPr>
          </a:lstStyle>
          <a:p>
            <a:pPr>
              <a:defRPr/>
            </a:pPr>
            <a:endParaRPr lang="zh-CN" altLang="en-US"/>
          </a:p>
        </p:txBody>
      </p:sp>
      <p:sp>
        <p:nvSpPr>
          <p:cNvPr id="8" name="灯片编号占位符 5"/>
          <p:cNvSpPr>
            <a:spLocks noGrp="1"/>
          </p:cNvSpPr>
          <p:nvPr>
            <p:ph type="sldNum" sz="quarter" idx="12"/>
          </p:nvPr>
        </p:nvSpPr>
        <p:spPr/>
        <p:txBody>
          <a:bodyPr/>
          <a:lstStyle>
            <a:lvl1pPr>
              <a:defRPr/>
            </a:lvl1pPr>
          </a:lstStyle>
          <a:p>
            <a:pPr>
              <a:defRPr/>
            </a:pPr>
            <a:fld id="{EF727CB2-5765-46B0-900D-55E01C878E83}" type="slidenum">
              <a:rPr lang="zh-CN" altLang="en-US"/>
              <a:t>‹#›</a:t>
            </a:fld>
            <a:endParaRPr lang="zh-CN" altLang="en-US"/>
          </a:p>
        </p:txBody>
      </p:sp>
    </p:spTree>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两栏内容">
    <p:spTree>
      <p:nvGrpSpPr>
        <p:cNvPr id="1" name=""/>
        <p:cNvGrpSpPr/>
        <p:nvPr/>
      </p:nvGrpSpPr>
      <p:grpSpPr>
        <a:xfrm>
          <a:off x="0" y="0"/>
          <a:ext cx="0" cy="0"/>
          <a:chOff x="0" y="0"/>
          <a:chExt cx="0" cy="0"/>
        </a:xfrm>
      </p:grpSpPr>
      <p:sp>
        <p:nvSpPr>
          <p:cNvPr id="5" name="六边形 4"/>
          <p:cNvSpPr/>
          <p:nvPr>
            <p:custDataLst>
              <p:tags r:id="rId1"/>
            </p:custDataLst>
          </p:nvPr>
        </p:nvSpPr>
        <p:spPr>
          <a:xfrm>
            <a:off x="265113" y="506413"/>
            <a:ext cx="696912" cy="601662"/>
          </a:xfrm>
          <a:prstGeom prst="hexagon">
            <a:avLst/>
          </a:prstGeom>
          <a:solidFill>
            <a:schemeClr val="accent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sz="3200" noProof="1"/>
          </a:p>
        </p:txBody>
      </p:sp>
      <p:sp>
        <p:nvSpPr>
          <p:cNvPr id="3" name="内容占位符 2"/>
          <p:cNvSpPr>
            <a:spLocks noGrp="1"/>
          </p:cNvSpPr>
          <p:nvPr>
            <p:ph sz="half" idx="1"/>
          </p:nvPr>
        </p:nvSpPr>
        <p:spPr>
          <a:xfrm>
            <a:off x="838200" y="1825625"/>
            <a:ext cx="5181600" cy="4351339"/>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4" name="内容占位符 3"/>
          <p:cNvSpPr>
            <a:spLocks noGrp="1"/>
          </p:cNvSpPr>
          <p:nvPr>
            <p:ph sz="half" idx="2"/>
          </p:nvPr>
        </p:nvSpPr>
        <p:spPr>
          <a:xfrm>
            <a:off x="6172200" y="1825625"/>
            <a:ext cx="5181600" cy="4351339"/>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11" name="标题 1"/>
          <p:cNvSpPr>
            <a:spLocks noGrp="1"/>
          </p:cNvSpPr>
          <p:nvPr>
            <p:ph type="title"/>
          </p:nvPr>
        </p:nvSpPr>
        <p:spPr>
          <a:xfrm>
            <a:off x="1060344" y="506729"/>
            <a:ext cx="10515600" cy="601345"/>
          </a:xfrm>
        </p:spPr>
        <p:txBody>
          <a:bodyPr>
            <a:normAutofit/>
          </a:bodyPr>
          <a:lstStyle>
            <a:lvl1pPr>
              <a:defRPr sz="3600"/>
            </a:lvl1pPr>
          </a:lstStyle>
          <a:p>
            <a:r>
              <a:rPr lang="zh-CN" altLang="en-US" noProof="1"/>
              <a:t>单击此处编辑母版标题样式</a:t>
            </a:r>
          </a:p>
        </p:txBody>
      </p:sp>
      <p:sp>
        <p:nvSpPr>
          <p:cNvPr id="6" name="日期占位符 4"/>
          <p:cNvSpPr>
            <a:spLocks noGrp="1"/>
          </p:cNvSpPr>
          <p:nvPr>
            <p:ph type="dt" sz="half" idx="10"/>
          </p:nvPr>
        </p:nvSpPr>
        <p:spPr/>
        <p:txBody>
          <a:bodyPr/>
          <a:lstStyle>
            <a:lvl1pPr>
              <a:defRPr/>
            </a:lvl1pPr>
          </a:lstStyle>
          <a:p>
            <a:fld id="{D997B5FA-0921-464F-AAE1-844C04324D75}" type="datetimeFigureOut">
              <a:rPr lang="zh-CN" altLang="en-US" smtClean="0"/>
              <a:t>2024/9/12</a:t>
            </a:fld>
            <a:endParaRPr lang="zh-CN" altLang="en-US"/>
          </a:p>
        </p:txBody>
      </p:sp>
      <p:sp>
        <p:nvSpPr>
          <p:cNvPr id="7" name="页脚占位符 5"/>
          <p:cNvSpPr>
            <a:spLocks noGrp="1"/>
          </p:cNvSpPr>
          <p:nvPr>
            <p:ph type="ftr" sz="quarter" idx="11"/>
          </p:nvPr>
        </p:nvSpPr>
        <p:spPr/>
        <p:txBody>
          <a:bodyPr/>
          <a:lstStyle>
            <a:lvl1pPr>
              <a:defRPr/>
            </a:lvl1pPr>
          </a:lstStyle>
          <a:p>
            <a:endParaRPr lang="zh-CN" altLang="en-US"/>
          </a:p>
        </p:txBody>
      </p:sp>
      <p:sp>
        <p:nvSpPr>
          <p:cNvPr id="8" name="灯片编号占位符 6"/>
          <p:cNvSpPr>
            <a:spLocks noGrp="1"/>
          </p:cNvSpPr>
          <p:nvPr>
            <p:ph type="sldNum" sz="quarter" idx="12"/>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7" name="六边形 6"/>
          <p:cNvSpPr/>
          <p:nvPr>
            <p:custDataLst>
              <p:tags r:id="rId1"/>
            </p:custDataLst>
          </p:nvPr>
        </p:nvSpPr>
        <p:spPr>
          <a:xfrm>
            <a:off x="265113" y="506413"/>
            <a:ext cx="696912" cy="601662"/>
          </a:xfrm>
          <a:prstGeom prst="hexagon">
            <a:avLst/>
          </a:prstGeom>
          <a:solidFill>
            <a:schemeClr val="accent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sz="3200" noProof="1"/>
          </a:p>
        </p:txBody>
      </p:sp>
      <p:sp>
        <p:nvSpPr>
          <p:cNvPr id="8" name="椭圆 7"/>
          <p:cNvSpPr/>
          <p:nvPr>
            <p:custDataLst>
              <p:tags r:id="rId2"/>
            </p:custDataLst>
          </p:nvPr>
        </p:nvSpPr>
        <p:spPr>
          <a:xfrm>
            <a:off x="5618163" y="3517900"/>
            <a:ext cx="860425" cy="860425"/>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r>
              <a:rPr lang="en-US" altLang="zh-CN" sz="2000" b="1" noProof="1">
                <a:solidFill>
                  <a:schemeClr val="bg1"/>
                </a:solidFill>
                <a:sym typeface="Arial" panose="02080604020202020204" pitchFamily="34" charset="0"/>
              </a:rPr>
              <a:t>VS</a:t>
            </a:r>
            <a:endParaRPr lang="zh-CN" altLang="en-US" sz="1600" b="1" noProof="1">
              <a:solidFill>
                <a:schemeClr val="bg1"/>
              </a:solidFill>
              <a:sym typeface="Arial" panose="02080604020202020204" pitchFamily="34" charset="0"/>
            </a:endParaRPr>
          </a:p>
        </p:txBody>
      </p:sp>
      <p:sp>
        <p:nvSpPr>
          <p:cNvPr id="2" name="标题 1"/>
          <p:cNvSpPr>
            <a:spLocks noGrp="1"/>
          </p:cNvSpPr>
          <p:nvPr>
            <p:ph type="title"/>
          </p:nvPr>
        </p:nvSpPr>
        <p:spPr>
          <a:xfrm>
            <a:off x="1060344" y="506729"/>
            <a:ext cx="10515600" cy="601345"/>
          </a:xfrm>
        </p:spPr>
        <p:txBody>
          <a:bodyPr>
            <a:normAutofit/>
          </a:bodyPr>
          <a:lstStyle>
            <a:lvl1pPr>
              <a:defRPr sz="3600"/>
            </a:lvl1pPr>
          </a:lstStyle>
          <a:p>
            <a:r>
              <a:rPr lang="zh-CN" altLang="en-US" noProof="1"/>
              <a:t>单击此处编辑母版标题样式</a:t>
            </a:r>
          </a:p>
        </p:txBody>
      </p:sp>
      <p:sp>
        <p:nvSpPr>
          <p:cNvPr id="3" name="文本占位符 2"/>
          <p:cNvSpPr>
            <a:spLocks noGrp="1"/>
          </p:cNvSpPr>
          <p:nvPr>
            <p:ph type="body" idx="1"/>
          </p:nvPr>
        </p:nvSpPr>
        <p:spPr>
          <a:xfrm>
            <a:off x="839789" y="1744961"/>
            <a:ext cx="408781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4" name="内容占位符 3"/>
          <p:cNvSpPr>
            <a:spLocks noGrp="1"/>
          </p:cNvSpPr>
          <p:nvPr>
            <p:ph sz="half" idx="2"/>
          </p:nvPr>
        </p:nvSpPr>
        <p:spPr>
          <a:xfrm>
            <a:off x="839789" y="2615610"/>
            <a:ext cx="4087811" cy="3574055"/>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5" name="文本占位符 4"/>
          <p:cNvSpPr>
            <a:spLocks noGrp="1"/>
          </p:cNvSpPr>
          <p:nvPr>
            <p:ph type="body" sz="quarter" idx="3"/>
          </p:nvPr>
        </p:nvSpPr>
        <p:spPr>
          <a:xfrm>
            <a:off x="7168515" y="1744961"/>
            <a:ext cx="4186874"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noProof="1"/>
              <a:t>单击此处编辑母版文本样式</a:t>
            </a:r>
          </a:p>
        </p:txBody>
      </p:sp>
      <p:sp>
        <p:nvSpPr>
          <p:cNvPr id="6" name="内容占位符 5"/>
          <p:cNvSpPr>
            <a:spLocks noGrp="1"/>
          </p:cNvSpPr>
          <p:nvPr>
            <p:ph sz="quarter" idx="4"/>
          </p:nvPr>
        </p:nvSpPr>
        <p:spPr>
          <a:xfrm>
            <a:off x="7168515" y="2615610"/>
            <a:ext cx="4186874" cy="3574055"/>
          </a:xfrm>
        </p:spPr>
        <p:txBody>
          <a:bodyPr/>
          <a:lstStyle/>
          <a:p>
            <a:pPr lvl="0"/>
            <a:r>
              <a:rPr lang="zh-CN" altLang="en-US" noProof="1"/>
              <a:t>单击此处编辑母版文本样式</a:t>
            </a:r>
          </a:p>
          <a:p>
            <a:pPr lvl="1"/>
            <a:r>
              <a:rPr lang="zh-CN" altLang="en-US" noProof="1"/>
              <a:t>第二级</a:t>
            </a:r>
          </a:p>
          <a:p>
            <a:pPr lvl="2"/>
            <a:r>
              <a:rPr lang="zh-CN" altLang="en-US" noProof="1"/>
              <a:t>第三级</a:t>
            </a:r>
          </a:p>
          <a:p>
            <a:pPr lvl="3"/>
            <a:r>
              <a:rPr lang="zh-CN" altLang="en-US" noProof="1"/>
              <a:t>第四级</a:t>
            </a:r>
          </a:p>
          <a:p>
            <a:pPr lvl="4"/>
            <a:r>
              <a:rPr lang="zh-CN" altLang="en-US" noProof="1"/>
              <a:t>第五级</a:t>
            </a:r>
          </a:p>
        </p:txBody>
      </p:sp>
      <p:sp>
        <p:nvSpPr>
          <p:cNvPr id="9" name="日期占位符 6"/>
          <p:cNvSpPr>
            <a:spLocks noGrp="1"/>
          </p:cNvSpPr>
          <p:nvPr>
            <p:ph type="dt" sz="half" idx="10"/>
          </p:nvPr>
        </p:nvSpPr>
        <p:spPr/>
        <p:txBody>
          <a:bodyPr/>
          <a:lstStyle>
            <a:lvl1pPr>
              <a:defRPr/>
            </a:lvl1pPr>
          </a:lstStyle>
          <a:p>
            <a:fld id="{D997B5FA-0921-464F-AAE1-844C04324D75}" type="datetimeFigureOut">
              <a:rPr lang="zh-CN" altLang="en-US" smtClean="0"/>
              <a:t>2024/9/12</a:t>
            </a:fld>
            <a:endParaRPr lang="zh-CN" altLang="en-US"/>
          </a:p>
        </p:txBody>
      </p:sp>
      <p:sp>
        <p:nvSpPr>
          <p:cNvPr id="10" name="页脚占位符 7"/>
          <p:cNvSpPr>
            <a:spLocks noGrp="1"/>
          </p:cNvSpPr>
          <p:nvPr>
            <p:ph type="ftr" sz="quarter" idx="11"/>
          </p:nvPr>
        </p:nvSpPr>
        <p:spPr/>
        <p:txBody>
          <a:bodyPr/>
          <a:lstStyle>
            <a:lvl1pPr>
              <a:defRPr/>
            </a:lvl1pPr>
          </a:lstStyle>
          <a:p>
            <a:endParaRPr lang="zh-CN" altLang="en-US"/>
          </a:p>
        </p:txBody>
      </p:sp>
      <p:sp>
        <p:nvSpPr>
          <p:cNvPr id="11" name="灯片编号占位符 8"/>
          <p:cNvSpPr>
            <a:spLocks noGrp="1"/>
          </p:cNvSpPr>
          <p:nvPr>
            <p:ph type="sldNum" sz="quarter" idx="12"/>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流程">
    <p:spTree>
      <p:nvGrpSpPr>
        <p:cNvPr id="1" name=""/>
        <p:cNvGrpSpPr/>
        <p:nvPr/>
      </p:nvGrpSpPr>
      <p:grpSpPr>
        <a:xfrm>
          <a:off x="0" y="0"/>
          <a:ext cx="0" cy="0"/>
          <a:chOff x="0" y="0"/>
          <a:chExt cx="0" cy="0"/>
        </a:xfrm>
      </p:grpSpPr>
      <p:sp>
        <p:nvSpPr>
          <p:cNvPr id="12" name="六边形 11"/>
          <p:cNvSpPr/>
          <p:nvPr>
            <p:custDataLst>
              <p:tags r:id="rId1"/>
            </p:custDataLst>
          </p:nvPr>
        </p:nvSpPr>
        <p:spPr>
          <a:xfrm>
            <a:off x="265113" y="506413"/>
            <a:ext cx="696912" cy="601662"/>
          </a:xfrm>
          <a:prstGeom prst="hexagon">
            <a:avLst/>
          </a:prstGeom>
          <a:solidFill>
            <a:schemeClr val="accent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sz="3200" noProof="1"/>
          </a:p>
        </p:txBody>
      </p:sp>
      <p:sp>
        <p:nvSpPr>
          <p:cNvPr id="13" name="Freeform 7"/>
          <p:cNvSpPr>
            <a:spLocks noChangeArrowheads="1"/>
          </p:cNvSpPr>
          <p:nvPr>
            <p:custDataLst>
              <p:tags r:id="rId2"/>
            </p:custDataLst>
          </p:nvPr>
        </p:nvSpPr>
        <p:spPr bwMode="auto">
          <a:xfrm>
            <a:off x="1436688" y="2400300"/>
            <a:ext cx="2468562" cy="565150"/>
          </a:xfrm>
          <a:custGeom>
            <a:avLst/>
            <a:gdLst>
              <a:gd name="T0" fmla="*/ 674 w 758"/>
              <a:gd name="T1" fmla="*/ 173 h 173"/>
              <a:gd name="T2" fmla="*/ 8 w 758"/>
              <a:gd name="T3" fmla="*/ 173 h 173"/>
              <a:gd name="T4" fmla="*/ 0 w 758"/>
              <a:gd name="T5" fmla="*/ 167 h 173"/>
              <a:gd name="T6" fmla="*/ 0 w 758"/>
              <a:gd name="T7" fmla="*/ 5 h 173"/>
              <a:gd name="T8" fmla="*/ 8 w 758"/>
              <a:gd name="T9" fmla="*/ 0 h 173"/>
              <a:gd name="T10" fmla="*/ 674 w 758"/>
              <a:gd name="T11" fmla="*/ 0 h 173"/>
              <a:gd name="T12" fmla="*/ 680 w 758"/>
              <a:gd name="T13" fmla="*/ 2 h 173"/>
              <a:gd name="T14" fmla="*/ 756 w 758"/>
              <a:gd name="T15" fmla="*/ 83 h 173"/>
              <a:gd name="T16" fmla="*/ 756 w 758"/>
              <a:gd name="T17" fmla="*/ 89 h 173"/>
              <a:gd name="T18" fmla="*/ 680 w 758"/>
              <a:gd name="T19" fmla="*/ 170 h 173"/>
              <a:gd name="T20" fmla="*/ 674 w 758"/>
              <a:gd name="T21"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58" h="173">
                <a:moveTo>
                  <a:pt x="674" y="173"/>
                </a:moveTo>
                <a:cubicBezTo>
                  <a:pt x="8" y="173"/>
                  <a:pt x="8" y="173"/>
                  <a:pt x="8" y="173"/>
                </a:cubicBezTo>
                <a:cubicBezTo>
                  <a:pt x="4" y="173"/>
                  <a:pt x="0" y="170"/>
                  <a:pt x="0" y="167"/>
                </a:cubicBezTo>
                <a:cubicBezTo>
                  <a:pt x="0" y="5"/>
                  <a:pt x="0" y="5"/>
                  <a:pt x="0" y="5"/>
                </a:cubicBezTo>
                <a:cubicBezTo>
                  <a:pt x="0" y="2"/>
                  <a:pt x="4" y="0"/>
                  <a:pt x="8" y="0"/>
                </a:cubicBezTo>
                <a:cubicBezTo>
                  <a:pt x="674" y="0"/>
                  <a:pt x="674" y="0"/>
                  <a:pt x="674" y="0"/>
                </a:cubicBezTo>
                <a:cubicBezTo>
                  <a:pt x="677" y="0"/>
                  <a:pt x="679" y="1"/>
                  <a:pt x="680" y="2"/>
                </a:cubicBezTo>
                <a:cubicBezTo>
                  <a:pt x="756" y="83"/>
                  <a:pt x="756" y="83"/>
                  <a:pt x="756" y="83"/>
                </a:cubicBezTo>
                <a:cubicBezTo>
                  <a:pt x="758" y="85"/>
                  <a:pt x="758" y="87"/>
                  <a:pt x="756" y="89"/>
                </a:cubicBezTo>
                <a:cubicBezTo>
                  <a:pt x="680" y="170"/>
                  <a:pt x="680" y="170"/>
                  <a:pt x="680" y="170"/>
                </a:cubicBezTo>
                <a:cubicBezTo>
                  <a:pt x="679" y="172"/>
                  <a:pt x="677" y="173"/>
                  <a:pt x="674" y="173"/>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80604020202020204" pitchFamily="34" charset="0"/>
                <a:ea typeface="黑体" panose="02010609060101010101" pitchFamily="49" charset="-122"/>
              </a:defRPr>
            </a:lvl1pPr>
            <a:lvl2pPr>
              <a:defRPr>
                <a:solidFill>
                  <a:schemeClr val="tx1"/>
                </a:solidFill>
                <a:latin typeface="Arial" panose="02080604020202020204" pitchFamily="34" charset="0"/>
                <a:ea typeface="黑体" panose="02010609060101010101" pitchFamily="49" charset="-122"/>
              </a:defRPr>
            </a:lvl2pPr>
            <a:lvl3pPr>
              <a:defRPr>
                <a:solidFill>
                  <a:schemeClr val="tx1"/>
                </a:solidFill>
                <a:latin typeface="Arial" panose="02080604020202020204" pitchFamily="34" charset="0"/>
                <a:ea typeface="黑体" panose="02010609060101010101" pitchFamily="49" charset="-122"/>
              </a:defRPr>
            </a:lvl3pPr>
            <a:lvl4pPr>
              <a:defRPr>
                <a:solidFill>
                  <a:schemeClr val="tx1"/>
                </a:solidFill>
                <a:latin typeface="Arial" panose="02080604020202020204" pitchFamily="34" charset="0"/>
                <a:ea typeface="黑体" panose="02010609060101010101" pitchFamily="49" charset="-122"/>
              </a:defRPr>
            </a:lvl4pPr>
            <a:lvl5pPr>
              <a:defRPr>
                <a:solidFill>
                  <a:schemeClr val="tx1"/>
                </a:solidFill>
                <a:latin typeface="Arial" panose="02080604020202020204" pitchFamily="34" charset="0"/>
                <a:ea typeface="黑体" panose="02010609060101010101" pitchFamily="49" charset="-122"/>
              </a:defRPr>
            </a:lvl5pPr>
            <a:lvl6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6pPr>
            <a:lvl7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7pPr>
            <a:lvl8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8pPr>
            <a:lvl9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9pPr>
          </a:lstStyle>
          <a:p>
            <a:endParaRPr lang="zh-CN" altLang="en-US"/>
          </a:p>
        </p:txBody>
      </p:sp>
      <p:sp>
        <p:nvSpPr>
          <p:cNvPr id="15" name="Freeform 8"/>
          <p:cNvSpPr>
            <a:spLocks noChangeArrowheads="1"/>
          </p:cNvSpPr>
          <p:nvPr>
            <p:custDataLst>
              <p:tags r:id="rId3"/>
            </p:custDataLst>
          </p:nvPr>
        </p:nvSpPr>
        <p:spPr bwMode="auto">
          <a:xfrm>
            <a:off x="3778250" y="2400300"/>
            <a:ext cx="2451100" cy="565150"/>
          </a:xfrm>
          <a:custGeom>
            <a:avLst/>
            <a:gdLst>
              <a:gd name="T0" fmla="*/ 669 w 753"/>
              <a:gd name="T1" fmla="*/ 173 h 173"/>
              <a:gd name="T2" fmla="*/ 10 w 753"/>
              <a:gd name="T3" fmla="*/ 173 h 173"/>
              <a:gd name="T4" fmla="*/ 3 w 753"/>
              <a:gd name="T5" fmla="*/ 164 h 173"/>
              <a:gd name="T6" fmla="*/ 73 w 753"/>
              <a:gd name="T7" fmla="*/ 89 h 173"/>
              <a:gd name="T8" fmla="*/ 73 w 753"/>
              <a:gd name="T9" fmla="*/ 83 h 173"/>
              <a:gd name="T10" fmla="*/ 3 w 753"/>
              <a:gd name="T11" fmla="*/ 8 h 173"/>
              <a:gd name="T12" fmla="*/ 10 w 753"/>
              <a:gd name="T13" fmla="*/ 0 h 173"/>
              <a:gd name="T14" fmla="*/ 669 w 753"/>
              <a:gd name="T15" fmla="*/ 0 h 173"/>
              <a:gd name="T16" fmla="*/ 675 w 753"/>
              <a:gd name="T17" fmla="*/ 2 h 173"/>
              <a:gd name="T18" fmla="*/ 751 w 753"/>
              <a:gd name="T19" fmla="*/ 83 h 173"/>
              <a:gd name="T20" fmla="*/ 751 w 753"/>
              <a:gd name="T21" fmla="*/ 89 h 173"/>
              <a:gd name="T22" fmla="*/ 675 w 753"/>
              <a:gd name="T23" fmla="*/ 170 h 173"/>
              <a:gd name="T24" fmla="*/ 669 w 753"/>
              <a:gd name="T25"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3" h="173">
                <a:moveTo>
                  <a:pt x="669" y="173"/>
                </a:moveTo>
                <a:cubicBezTo>
                  <a:pt x="10" y="173"/>
                  <a:pt x="10" y="173"/>
                  <a:pt x="10" y="173"/>
                </a:cubicBezTo>
                <a:cubicBezTo>
                  <a:pt x="3" y="173"/>
                  <a:pt x="0" y="168"/>
                  <a:pt x="3" y="164"/>
                </a:cubicBezTo>
                <a:cubicBezTo>
                  <a:pt x="73" y="89"/>
                  <a:pt x="73" y="89"/>
                  <a:pt x="73" y="89"/>
                </a:cubicBezTo>
                <a:cubicBezTo>
                  <a:pt x="75" y="87"/>
                  <a:pt x="75" y="85"/>
                  <a:pt x="73" y="83"/>
                </a:cubicBezTo>
                <a:cubicBezTo>
                  <a:pt x="3" y="8"/>
                  <a:pt x="3" y="8"/>
                  <a:pt x="3" y="8"/>
                </a:cubicBezTo>
                <a:cubicBezTo>
                  <a:pt x="0" y="4"/>
                  <a:pt x="3" y="0"/>
                  <a:pt x="10" y="0"/>
                </a:cubicBezTo>
                <a:cubicBezTo>
                  <a:pt x="669" y="0"/>
                  <a:pt x="669" y="0"/>
                  <a:pt x="669" y="0"/>
                </a:cubicBezTo>
                <a:cubicBezTo>
                  <a:pt x="671" y="0"/>
                  <a:pt x="674" y="1"/>
                  <a:pt x="675" y="2"/>
                </a:cubicBezTo>
                <a:cubicBezTo>
                  <a:pt x="751" y="83"/>
                  <a:pt x="751" y="83"/>
                  <a:pt x="751" y="83"/>
                </a:cubicBezTo>
                <a:cubicBezTo>
                  <a:pt x="753" y="85"/>
                  <a:pt x="753" y="87"/>
                  <a:pt x="751" y="89"/>
                </a:cubicBezTo>
                <a:cubicBezTo>
                  <a:pt x="675" y="170"/>
                  <a:pt x="675" y="170"/>
                  <a:pt x="675" y="170"/>
                </a:cubicBezTo>
                <a:cubicBezTo>
                  <a:pt x="674" y="172"/>
                  <a:pt x="671" y="173"/>
                  <a:pt x="669" y="173"/>
                </a:cubicBezTo>
                <a:close/>
              </a:path>
            </a:pathLst>
          </a:custGeom>
          <a:solidFill>
            <a:srgbClr val="444A4D"/>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80604020202020204" pitchFamily="34" charset="0"/>
                <a:ea typeface="黑体" panose="02010609060101010101" pitchFamily="49" charset="-122"/>
              </a:defRPr>
            </a:lvl1pPr>
            <a:lvl2pPr>
              <a:defRPr>
                <a:solidFill>
                  <a:schemeClr val="tx1"/>
                </a:solidFill>
                <a:latin typeface="Arial" panose="02080604020202020204" pitchFamily="34" charset="0"/>
                <a:ea typeface="黑体" panose="02010609060101010101" pitchFamily="49" charset="-122"/>
              </a:defRPr>
            </a:lvl2pPr>
            <a:lvl3pPr>
              <a:defRPr>
                <a:solidFill>
                  <a:schemeClr val="tx1"/>
                </a:solidFill>
                <a:latin typeface="Arial" panose="02080604020202020204" pitchFamily="34" charset="0"/>
                <a:ea typeface="黑体" panose="02010609060101010101" pitchFamily="49" charset="-122"/>
              </a:defRPr>
            </a:lvl3pPr>
            <a:lvl4pPr>
              <a:defRPr>
                <a:solidFill>
                  <a:schemeClr val="tx1"/>
                </a:solidFill>
                <a:latin typeface="Arial" panose="02080604020202020204" pitchFamily="34" charset="0"/>
                <a:ea typeface="黑体" panose="02010609060101010101" pitchFamily="49" charset="-122"/>
              </a:defRPr>
            </a:lvl4pPr>
            <a:lvl5pPr>
              <a:defRPr>
                <a:solidFill>
                  <a:schemeClr val="tx1"/>
                </a:solidFill>
                <a:latin typeface="Arial" panose="02080604020202020204" pitchFamily="34" charset="0"/>
                <a:ea typeface="黑体" panose="02010609060101010101" pitchFamily="49" charset="-122"/>
              </a:defRPr>
            </a:lvl5pPr>
            <a:lvl6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6pPr>
            <a:lvl7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7pPr>
            <a:lvl8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8pPr>
            <a:lvl9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9pPr>
          </a:lstStyle>
          <a:p>
            <a:endParaRPr lang="zh-CN" altLang="en-US"/>
          </a:p>
        </p:txBody>
      </p:sp>
      <p:sp>
        <p:nvSpPr>
          <p:cNvPr id="16" name="Freeform 9"/>
          <p:cNvSpPr>
            <a:spLocks noChangeArrowheads="1"/>
          </p:cNvSpPr>
          <p:nvPr>
            <p:custDataLst>
              <p:tags r:id="rId4"/>
            </p:custDataLst>
          </p:nvPr>
        </p:nvSpPr>
        <p:spPr bwMode="auto">
          <a:xfrm>
            <a:off x="6102350" y="2400300"/>
            <a:ext cx="2452688" cy="565150"/>
          </a:xfrm>
          <a:custGeom>
            <a:avLst/>
            <a:gdLst>
              <a:gd name="T0" fmla="*/ 669 w 753"/>
              <a:gd name="T1" fmla="*/ 173 h 173"/>
              <a:gd name="T2" fmla="*/ 9 w 753"/>
              <a:gd name="T3" fmla="*/ 173 h 173"/>
              <a:gd name="T4" fmla="*/ 3 w 753"/>
              <a:gd name="T5" fmla="*/ 164 h 173"/>
              <a:gd name="T6" fmla="*/ 73 w 753"/>
              <a:gd name="T7" fmla="*/ 89 h 173"/>
              <a:gd name="T8" fmla="*/ 73 w 753"/>
              <a:gd name="T9" fmla="*/ 83 h 173"/>
              <a:gd name="T10" fmla="*/ 3 w 753"/>
              <a:gd name="T11" fmla="*/ 8 h 173"/>
              <a:gd name="T12" fmla="*/ 9 w 753"/>
              <a:gd name="T13" fmla="*/ 0 h 173"/>
              <a:gd name="T14" fmla="*/ 669 w 753"/>
              <a:gd name="T15" fmla="*/ 0 h 173"/>
              <a:gd name="T16" fmla="*/ 675 w 753"/>
              <a:gd name="T17" fmla="*/ 2 h 173"/>
              <a:gd name="T18" fmla="*/ 751 w 753"/>
              <a:gd name="T19" fmla="*/ 83 h 173"/>
              <a:gd name="T20" fmla="*/ 751 w 753"/>
              <a:gd name="T21" fmla="*/ 89 h 173"/>
              <a:gd name="T22" fmla="*/ 675 w 753"/>
              <a:gd name="T23" fmla="*/ 170 h 173"/>
              <a:gd name="T24" fmla="*/ 669 w 753"/>
              <a:gd name="T25"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3" h="173">
                <a:moveTo>
                  <a:pt x="669" y="173"/>
                </a:moveTo>
                <a:cubicBezTo>
                  <a:pt x="9" y="173"/>
                  <a:pt x="9" y="173"/>
                  <a:pt x="9" y="173"/>
                </a:cubicBezTo>
                <a:cubicBezTo>
                  <a:pt x="3" y="173"/>
                  <a:pt x="0" y="168"/>
                  <a:pt x="3" y="164"/>
                </a:cubicBezTo>
                <a:cubicBezTo>
                  <a:pt x="73" y="89"/>
                  <a:pt x="73" y="89"/>
                  <a:pt x="73" y="89"/>
                </a:cubicBezTo>
                <a:cubicBezTo>
                  <a:pt x="75" y="87"/>
                  <a:pt x="75" y="85"/>
                  <a:pt x="73" y="83"/>
                </a:cubicBezTo>
                <a:cubicBezTo>
                  <a:pt x="3" y="8"/>
                  <a:pt x="3" y="8"/>
                  <a:pt x="3" y="8"/>
                </a:cubicBezTo>
                <a:cubicBezTo>
                  <a:pt x="0" y="4"/>
                  <a:pt x="3" y="0"/>
                  <a:pt x="9" y="0"/>
                </a:cubicBezTo>
                <a:cubicBezTo>
                  <a:pt x="669" y="0"/>
                  <a:pt x="669" y="0"/>
                  <a:pt x="669" y="0"/>
                </a:cubicBezTo>
                <a:cubicBezTo>
                  <a:pt x="671" y="0"/>
                  <a:pt x="674" y="1"/>
                  <a:pt x="675" y="2"/>
                </a:cubicBezTo>
                <a:cubicBezTo>
                  <a:pt x="751" y="83"/>
                  <a:pt x="751" y="83"/>
                  <a:pt x="751" y="83"/>
                </a:cubicBezTo>
                <a:cubicBezTo>
                  <a:pt x="753" y="85"/>
                  <a:pt x="753" y="87"/>
                  <a:pt x="751" y="89"/>
                </a:cubicBezTo>
                <a:cubicBezTo>
                  <a:pt x="675" y="170"/>
                  <a:pt x="675" y="170"/>
                  <a:pt x="675" y="170"/>
                </a:cubicBezTo>
                <a:cubicBezTo>
                  <a:pt x="674" y="172"/>
                  <a:pt x="671" y="173"/>
                  <a:pt x="669" y="173"/>
                </a:cubicBezTo>
                <a:close/>
              </a:path>
            </a:pathLst>
          </a:custGeom>
          <a:solidFill>
            <a:srgbClr val="5D6C77"/>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80604020202020204" pitchFamily="34" charset="0"/>
                <a:ea typeface="黑体" panose="02010609060101010101" pitchFamily="49" charset="-122"/>
              </a:defRPr>
            </a:lvl1pPr>
            <a:lvl2pPr>
              <a:defRPr>
                <a:solidFill>
                  <a:schemeClr val="tx1"/>
                </a:solidFill>
                <a:latin typeface="Arial" panose="02080604020202020204" pitchFamily="34" charset="0"/>
                <a:ea typeface="黑体" panose="02010609060101010101" pitchFamily="49" charset="-122"/>
              </a:defRPr>
            </a:lvl2pPr>
            <a:lvl3pPr>
              <a:defRPr>
                <a:solidFill>
                  <a:schemeClr val="tx1"/>
                </a:solidFill>
                <a:latin typeface="Arial" panose="02080604020202020204" pitchFamily="34" charset="0"/>
                <a:ea typeface="黑体" panose="02010609060101010101" pitchFamily="49" charset="-122"/>
              </a:defRPr>
            </a:lvl3pPr>
            <a:lvl4pPr>
              <a:defRPr>
                <a:solidFill>
                  <a:schemeClr val="tx1"/>
                </a:solidFill>
                <a:latin typeface="Arial" panose="02080604020202020204" pitchFamily="34" charset="0"/>
                <a:ea typeface="黑体" panose="02010609060101010101" pitchFamily="49" charset="-122"/>
              </a:defRPr>
            </a:lvl4pPr>
            <a:lvl5pPr>
              <a:defRPr>
                <a:solidFill>
                  <a:schemeClr val="tx1"/>
                </a:solidFill>
                <a:latin typeface="Arial" panose="02080604020202020204" pitchFamily="34" charset="0"/>
                <a:ea typeface="黑体" panose="02010609060101010101" pitchFamily="49" charset="-122"/>
              </a:defRPr>
            </a:lvl5pPr>
            <a:lvl6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6pPr>
            <a:lvl7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7pPr>
            <a:lvl8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8pPr>
            <a:lvl9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9pPr>
          </a:lstStyle>
          <a:p>
            <a:endParaRPr lang="zh-CN" altLang="en-US"/>
          </a:p>
        </p:txBody>
      </p:sp>
      <p:sp>
        <p:nvSpPr>
          <p:cNvPr id="17" name="Freeform 10"/>
          <p:cNvSpPr>
            <a:spLocks noChangeArrowheads="1"/>
          </p:cNvSpPr>
          <p:nvPr>
            <p:custDataLst>
              <p:tags r:id="rId5"/>
            </p:custDataLst>
          </p:nvPr>
        </p:nvSpPr>
        <p:spPr bwMode="auto">
          <a:xfrm>
            <a:off x="8428038" y="2400300"/>
            <a:ext cx="2451100" cy="565150"/>
          </a:xfrm>
          <a:custGeom>
            <a:avLst/>
            <a:gdLst>
              <a:gd name="T0" fmla="*/ 669 w 753"/>
              <a:gd name="T1" fmla="*/ 173 h 173"/>
              <a:gd name="T2" fmla="*/ 9 w 753"/>
              <a:gd name="T3" fmla="*/ 173 h 173"/>
              <a:gd name="T4" fmla="*/ 3 w 753"/>
              <a:gd name="T5" fmla="*/ 164 h 173"/>
              <a:gd name="T6" fmla="*/ 73 w 753"/>
              <a:gd name="T7" fmla="*/ 89 h 173"/>
              <a:gd name="T8" fmla="*/ 73 w 753"/>
              <a:gd name="T9" fmla="*/ 83 h 173"/>
              <a:gd name="T10" fmla="*/ 3 w 753"/>
              <a:gd name="T11" fmla="*/ 8 h 173"/>
              <a:gd name="T12" fmla="*/ 9 w 753"/>
              <a:gd name="T13" fmla="*/ 0 h 173"/>
              <a:gd name="T14" fmla="*/ 669 w 753"/>
              <a:gd name="T15" fmla="*/ 0 h 173"/>
              <a:gd name="T16" fmla="*/ 675 w 753"/>
              <a:gd name="T17" fmla="*/ 2 h 173"/>
              <a:gd name="T18" fmla="*/ 751 w 753"/>
              <a:gd name="T19" fmla="*/ 83 h 173"/>
              <a:gd name="T20" fmla="*/ 751 w 753"/>
              <a:gd name="T21" fmla="*/ 89 h 173"/>
              <a:gd name="T22" fmla="*/ 675 w 753"/>
              <a:gd name="T23" fmla="*/ 170 h 173"/>
              <a:gd name="T24" fmla="*/ 669 w 753"/>
              <a:gd name="T25" fmla="*/ 173 h 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53" h="173">
                <a:moveTo>
                  <a:pt x="669" y="173"/>
                </a:moveTo>
                <a:cubicBezTo>
                  <a:pt x="9" y="173"/>
                  <a:pt x="9" y="173"/>
                  <a:pt x="9" y="173"/>
                </a:cubicBezTo>
                <a:cubicBezTo>
                  <a:pt x="3" y="173"/>
                  <a:pt x="0" y="168"/>
                  <a:pt x="3" y="164"/>
                </a:cubicBezTo>
                <a:cubicBezTo>
                  <a:pt x="73" y="89"/>
                  <a:pt x="73" y="89"/>
                  <a:pt x="73" y="89"/>
                </a:cubicBezTo>
                <a:cubicBezTo>
                  <a:pt x="75" y="87"/>
                  <a:pt x="75" y="85"/>
                  <a:pt x="73" y="83"/>
                </a:cubicBezTo>
                <a:cubicBezTo>
                  <a:pt x="3" y="8"/>
                  <a:pt x="3" y="8"/>
                  <a:pt x="3" y="8"/>
                </a:cubicBezTo>
                <a:cubicBezTo>
                  <a:pt x="0" y="4"/>
                  <a:pt x="3" y="0"/>
                  <a:pt x="9" y="0"/>
                </a:cubicBezTo>
                <a:cubicBezTo>
                  <a:pt x="669" y="0"/>
                  <a:pt x="669" y="0"/>
                  <a:pt x="669" y="0"/>
                </a:cubicBezTo>
                <a:cubicBezTo>
                  <a:pt x="671" y="0"/>
                  <a:pt x="674" y="1"/>
                  <a:pt x="675" y="2"/>
                </a:cubicBezTo>
                <a:cubicBezTo>
                  <a:pt x="751" y="83"/>
                  <a:pt x="751" y="83"/>
                  <a:pt x="751" y="83"/>
                </a:cubicBezTo>
                <a:cubicBezTo>
                  <a:pt x="753" y="85"/>
                  <a:pt x="753" y="87"/>
                  <a:pt x="751" y="89"/>
                </a:cubicBezTo>
                <a:cubicBezTo>
                  <a:pt x="675" y="170"/>
                  <a:pt x="675" y="170"/>
                  <a:pt x="675" y="170"/>
                </a:cubicBezTo>
                <a:cubicBezTo>
                  <a:pt x="674" y="172"/>
                  <a:pt x="671" y="173"/>
                  <a:pt x="669" y="173"/>
                </a:cubicBezTo>
                <a:close/>
              </a:path>
            </a:pathLst>
          </a:custGeom>
          <a:solidFill>
            <a:srgbClr val="6B94A7"/>
          </a:solidFill>
          <a:ln>
            <a:noFill/>
          </a:ln>
          <a:extLst>
            <a:ext uri="{91240B29-F687-4F45-9708-019B960494DF}">
              <a14:hiddenLine xmlns:a14="http://schemas.microsoft.com/office/drawing/2010/main" w="9525">
                <a:solidFill>
                  <a:srgbClr val="000000"/>
                </a:solidFill>
                <a:round/>
              </a14:hiddenLine>
            </a:ext>
          </a:extLst>
        </p:spPr>
        <p:txBody>
          <a:bodyPr/>
          <a:lstStyle>
            <a:lvl1pPr>
              <a:defRPr>
                <a:solidFill>
                  <a:schemeClr val="tx1"/>
                </a:solidFill>
                <a:latin typeface="Arial" panose="02080604020202020204" pitchFamily="34" charset="0"/>
                <a:ea typeface="黑体" panose="02010609060101010101" pitchFamily="49" charset="-122"/>
              </a:defRPr>
            </a:lvl1pPr>
            <a:lvl2pPr>
              <a:defRPr>
                <a:solidFill>
                  <a:schemeClr val="tx1"/>
                </a:solidFill>
                <a:latin typeface="Arial" panose="02080604020202020204" pitchFamily="34" charset="0"/>
                <a:ea typeface="黑体" panose="02010609060101010101" pitchFamily="49" charset="-122"/>
              </a:defRPr>
            </a:lvl2pPr>
            <a:lvl3pPr>
              <a:defRPr>
                <a:solidFill>
                  <a:schemeClr val="tx1"/>
                </a:solidFill>
                <a:latin typeface="Arial" panose="02080604020202020204" pitchFamily="34" charset="0"/>
                <a:ea typeface="黑体" panose="02010609060101010101" pitchFamily="49" charset="-122"/>
              </a:defRPr>
            </a:lvl3pPr>
            <a:lvl4pPr>
              <a:defRPr>
                <a:solidFill>
                  <a:schemeClr val="tx1"/>
                </a:solidFill>
                <a:latin typeface="Arial" panose="02080604020202020204" pitchFamily="34" charset="0"/>
                <a:ea typeface="黑体" panose="02010609060101010101" pitchFamily="49" charset="-122"/>
              </a:defRPr>
            </a:lvl4pPr>
            <a:lvl5pPr>
              <a:defRPr>
                <a:solidFill>
                  <a:schemeClr val="tx1"/>
                </a:solidFill>
                <a:latin typeface="Arial" panose="02080604020202020204" pitchFamily="34" charset="0"/>
                <a:ea typeface="黑体" panose="02010609060101010101" pitchFamily="49" charset="-122"/>
              </a:defRPr>
            </a:lvl5pPr>
            <a:lvl6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6pPr>
            <a:lvl7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7pPr>
            <a:lvl8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8pPr>
            <a:lvl9pPr fontAlgn="base">
              <a:spcBef>
                <a:spcPct val="0"/>
              </a:spcBef>
              <a:spcAft>
                <a:spcPct val="0"/>
              </a:spcAft>
              <a:buFont typeface="Arial" panose="02080604020202020204" pitchFamily="34" charset="0"/>
              <a:defRPr>
                <a:solidFill>
                  <a:schemeClr val="tx1"/>
                </a:solidFill>
                <a:latin typeface="Arial" panose="02080604020202020204" pitchFamily="34" charset="0"/>
                <a:ea typeface="黑体" panose="02010609060101010101" pitchFamily="49" charset="-122"/>
              </a:defRPr>
            </a:lvl9pPr>
          </a:lstStyle>
          <a:p>
            <a:endParaRPr lang="zh-CN" altLang="en-US"/>
          </a:p>
        </p:txBody>
      </p:sp>
      <p:sp>
        <p:nvSpPr>
          <p:cNvPr id="14" name="标题 1"/>
          <p:cNvSpPr>
            <a:spLocks noGrp="1"/>
          </p:cNvSpPr>
          <p:nvPr>
            <p:ph type="title"/>
          </p:nvPr>
        </p:nvSpPr>
        <p:spPr>
          <a:xfrm>
            <a:off x="1060344" y="506729"/>
            <a:ext cx="10515600" cy="601345"/>
          </a:xfrm>
        </p:spPr>
        <p:txBody>
          <a:bodyPr>
            <a:normAutofit/>
          </a:bodyPr>
          <a:lstStyle>
            <a:lvl1pPr>
              <a:defRPr sz="3600"/>
            </a:lvl1pPr>
          </a:lstStyle>
          <a:p>
            <a:r>
              <a:rPr lang="zh-CN" altLang="en-US" noProof="1"/>
              <a:t>单击此处编辑母版标题样式</a:t>
            </a:r>
          </a:p>
        </p:txBody>
      </p:sp>
      <p:sp>
        <p:nvSpPr>
          <p:cNvPr id="38" name="文本占位符 37"/>
          <p:cNvSpPr>
            <a:spLocks noGrp="1"/>
          </p:cNvSpPr>
          <p:nvPr>
            <p:ph type="body" sz="quarter" idx="13"/>
          </p:nvPr>
        </p:nvSpPr>
        <p:spPr>
          <a:xfrm>
            <a:off x="1371600" y="1354138"/>
            <a:ext cx="9507538" cy="517525"/>
          </a:xfrm>
        </p:spPr>
        <p:txBody>
          <a:bodyPr>
            <a:normAutofit/>
          </a:bodyPr>
          <a:lstStyle>
            <a:lvl1pPr marL="0" indent="0">
              <a:buNone/>
              <a:defRPr sz="1400">
                <a:solidFill>
                  <a:schemeClr val="bg2">
                    <a:lumMod val="10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a:r>
              <a:rPr lang="zh-CN" altLang="en-US" noProof="1" smtClean="0"/>
              <a:t>单击此处编辑母版文本样式</a:t>
            </a:r>
          </a:p>
        </p:txBody>
      </p:sp>
      <p:sp>
        <p:nvSpPr>
          <p:cNvPr id="40" name="文本占位符 39"/>
          <p:cNvSpPr>
            <a:spLocks noGrp="1"/>
          </p:cNvSpPr>
          <p:nvPr>
            <p:ph type="body" sz="quarter" idx="14"/>
          </p:nvPr>
        </p:nvSpPr>
        <p:spPr>
          <a:xfrm>
            <a:off x="1579245" y="2528888"/>
            <a:ext cx="2032635" cy="307975"/>
          </a:xfrm>
        </p:spPr>
        <p:txBody>
          <a:bodyPr>
            <a:noAutofit/>
          </a:bodyPr>
          <a:lstStyle>
            <a:lvl1pPr marL="0" indent="0" algn="ctr">
              <a:buFontTx/>
              <a:buNone/>
              <a:defRPr sz="2000" b="1">
                <a:solidFill>
                  <a:schemeClr val="bg1"/>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zh-CN" altLang="en-US" noProof="1" smtClean="0"/>
              <a:t>单击此处编辑母版文本样式</a:t>
            </a:r>
          </a:p>
        </p:txBody>
      </p:sp>
      <p:sp>
        <p:nvSpPr>
          <p:cNvPr id="41" name="文本占位符 39"/>
          <p:cNvSpPr>
            <a:spLocks noGrp="1"/>
          </p:cNvSpPr>
          <p:nvPr>
            <p:ph type="body" sz="quarter" idx="15"/>
          </p:nvPr>
        </p:nvSpPr>
        <p:spPr>
          <a:xfrm>
            <a:off x="4046855" y="2520315"/>
            <a:ext cx="2032635" cy="307975"/>
          </a:xfrm>
        </p:spPr>
        <p:txBody>
          <a:bodyPr>
            <a:noAutofit/>
          </a:bodyPr>
          <a:lstStyle>
            <a:lvl1pPr marL="0" indent="0" algn="ctr">
              <a:buFontTx/>
              <a:buNone/>
              <a:defRPr sz="2000" b="1">
                <a:solidFill>
                  <a:schemeClr val="bg1"/>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zh-CN" altLang="en-US" noProof="1" smtClean="0"/>
              <a:t>单击此处编辑母版文本样式</a:t>
            </a:r>
          </a:p>
        </p:txBody>
      </p:sp>
      <p:sp>
        <p:nvSpPr>
          <p:cNvPr id="42" name="文本占位符 39"/>
          <p:cNvSpPr>
            <a:spLocks noGrp="1"/>
          </p:cNvSpPr>
          <p:nvPr>
            <p:ph type="body" sz="quarter" idx="16"/>
          </p:nvPr>
        </p:nvSpPr>
        <p:spPr>
          <a:xfrm>
            <a:off x="6372225" y="2517459"/>
            <a:ext cx="2032635" cy="307975"/>
          </a:xfrm>
        </p:spPr>
        <p:txBody>
          <a:bodyPr>
            <a:noAutofit/>
          </a:bodyPr>
          <a:lstStyle>
            <a:lvl1pPr marL="0" indent="0" algn="ctr">
              <a:buFontTx/>
              <a:buNone/>
              <a:defRPr sz="2000" b="1">
                <a:solidFill>
                  <a:schemeClr val="bg1"/>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zh-CN" altLang="en-US" noProof="1" smtClean="0"/>
              <a:t>单击此处编辑母版文本样式</a:t>
            </a:r>
          </a:p>
        </p:txBody>
      </p:sp>
      <p:sp>
        <p:nvSpPr>
          <p:cNvPr id="43" name="文本占位符 39"/>
          <p:cNvSpPr>
            <a:spLocks noGrp="1"/>
          </p:cNvSpPr>
          <p:nvPr>
            <p:ph type="body" sz="quarter" idx="17"/>
          </p:nvPr>
        </p:nvSpPr>
        <p:spPr>
          <a:xfrm>
            <a:off x="8697595" y="2526242"/>
            <a:ext cx="2032635" cy="307975"/>
          </a:xfrm>
        </p:spPr>
        <p:txBody>
          <a:bodyPr>
            <a:noAutofit/>
          </a:bodyPr>
          <a:lstStyle>
            <a:lvl1pPr marL="0" indent="0" algn="ctr">
              <a:buFontTx/>
              <a:buNone/>
              <a:defRPr sz="2000" b="1">
                <a:solidFill>
                  <a:schemeClr val="bg1"/>
                </a:solidFill>
              </a:defRPr>
            </a:lvl1pPr>
            <a:lvl2pPr marL="457200" indent="0">
              <a:buFontTx/>
              <a:buNone/>
              <a:defRPr sz="2000"/>
            </a:lvl2pPr>
            <a:lvl3pPr marL="914400" indent="0">
              <a:buFontTx/>
              <a:buNone/>
              <a:defRPr sz="2000"/>
            </a:lvl3pPr>
            <a:lvl4pPr marL="1371600" indent="0">
              <a:buFontTx/>
              <a:buNone/>
              <a:defRPr sz="2000"/>
            </a:lvl4pPr>
            <a:lvl5pPr marL="1828800" indent="0">
              <a:buFontTx/>
              <a:buNone/>
              <a:defRPr sz="2000"/>
            </a:lvl5pPr>
          </a:lstStyle>
          <a:p>
            <a:pPr lvl="0"/>
            <a:r>
              <a:rPr lang="zh-CN" altLang="en-US" noProof="1" smtClean="0"/>
              <a:t>单击此处编辑母版文本样式</a:t>
            </a:r>
          </a:p>
        </p:txBody>
      </p:sp>
      <p:sp>
        <p:nvSpPr>
          <p:cNvPr id="45" name="内容占位符 44"/>
          <p:cNvSpPr>
            <a:spLocks noGrp="1"/>
          </p:cNvSpPr>
          <p:nvPr>
            <p:ph sz="quarter" idx="18"/>
          </p:nvPr>
        </p:nvSpPr>
        <p:spPr>
          <a:xfrm>
            <a:off x="1437004" y="3082925"/>
            <a:ext cx="2174875" cy="2563813"/>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6" name="内容占位符 44"/>
          <p:cNvSpPr>
            <a:spLocks noGrp="1"/>
          </p:cNvSpPr>
          <p:nvPr>
            <p:ph sz="quarter" idx="19"/>
          </p:nvPr>
        </p:nvSpPr>
        <p:spPr>
          <a:xfrm>
            <a:off x="3784758" y="3082925"/>
            <a:ext cx="2174875" cy="2563813"/>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7" name="内容占位符 44"/>
          <p:cNvSpPr>
            <a:spLocks noGrp="1"/>
          </p:cNvSpPr>
          <p:nvPr>
            <p:ph sz="quarter" idx="20"/>
          </p:nvPr>
        </p:nvSpPr>
        <p:spPr>
          <a:xfrm>
            <a:off x="6132512" y="3090122"/>
            <a:ext cx="2174875" cy="2563813"/>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48" name="内容占位符 44"/>
          <p:cNvSpPr>
            <a:spLocks noGrp="1"/>
          </p:cNvSpPr>
          <p:nvPr>
            <p:ph sz="quarter" idx="21"/>
          </p:nvPr>
        </p:nvSpPr>
        <p:spPr>
          <a:xfrm>
            <a:off x="8480266" y="3090122"/>
            <a:ext cx="2174875" cy="2563813"/>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zh-CN" altLang="en-US" noProof="1" smtClean="0"/>
              <a:t>单击此处编辑母版文本样式</a:t>
            </a:r>
          </a:p>
          <a:p>
            <a:pPr lvl="1"/>
            <a:r>
              <a:rPr lang="zh-CN" altLang="en-US" noProof="1" smtClean="0"/>
              <a:t>第二级</a:t>
            </a:r>
          </a:p>
          <a:p>
            <a:pPr lvl="2"/>
            <a:r>
              <a:rPr lang="zh-CN" altLang="en-US" noProof="1" smtClean="0"/>
              <a:t>第三级</a:t>
            </a:r>
          </a:p>
          <a:p>
            <a:pPr lvl="3"/>
            <a:r>
              <a:rPr lang="zh-CN" altLang="en-US" noProof="1" smtClean="0"/>
              <a:t>第四级</a:t>
            </a:r>
          </a:p>
          <a:p>
            <a:pPr lvl="4"/>
            <a:r>
              <a:rPr lang="zh-CN" altLang="en-US" noProof="1" smtClean="0"/>
              <a:t>第五级</a:t>
            </a:r>
            <a:endParaRPr lang="zh-CN" altLang="en-US" noProof="1"/>
          </a:p>
        </p:txBody>
      </p:sp>
      <p:sp>
        <p:nvSpPr>
          <p:cNvPr id="18" name="日期占位符 3"/>
          <p:cNvSpPr>
            <a:spLocks noGrp="1"/>
          </p:cNvSpPr>
          <p:nvPr>
            <p:ph type="dt" sz="half" idx="22"/>
          </p:nvPr>
        </p:nvSpPr>
        <p:spPr/>
        <p:txBody>
          <a:bodyPr/>
          <a:lstStyle>
            <a:lvl1pPr>
              <a:defRPr/>
            </a:lvl1pPr>
          </a:lstStyle>
          <a:p>
            <a:pPr>
              <a:defRPr/>
            </a:pPr>
            <a:endParaRPr lang="zh-CN" altLang="en-US"/>
          </a:p>
        </p:txBody>
      </p:sp>
      <p:sp>
        <p:nvSpPr>
          <p:cNvPr id="19" name="页脚占位符 4"/>
          <p:cNvSpPr>
            <a:spLocks noGrp="1"/>
          </p:cNvSpPr>
          <p:nvPr>
            <p:ph type="ftr" sz="quarter" idx="23"/>
          </p:nvPr>
        </p:nvSpPr>
        <p:spPr/>
        <p:txBody>
          <a:bodyPr/>
          <a:lstStyle>
            <a:lvl1pPr>
              <a:defRPr/>
            </a:lvl1pPr>
          </a:lstStyle>
          <a:p>
            <a:pPr>
              <a:defRPr/>
            </a:pPr>
            <a:endParaRPr lang="zh-CN" altLang="en-US"/>
          </a:p>
        </p:txBody>
      </p:sp>
      <p:sp>
        <p:nvSpPr>
          <p:cNvPr id="20" name="灯片编号占位符 5"/>
          <p:cNvSpPr>
            <a:spLocks noGrp="1"/>
          </p:cNvSpPr>
          <p:nvPr>
            <p:ph type="sldNum" sz="quarter" idx="24"/>
          </p:nvPr>
        </p:nvSpPr>
        <p:spPr/>
        <p:txBody>
          <a:bodyPr/>
          <a:lstStyle>
            <a:lvl1pPr>
              <a:defRPr/>
            </a:lvl1pPr>
          </a:lstStyle>
          <a:p>
            <a:pPr>
              <a:defRPr/>
            </a:pPr>
            <a:fld id="{CB019446-F00A-461D-9ED4-CAAD1C555749}" type="slidenum">
              <a:rPr lang="zh-CN" altLang="en-US"/>
              <a:t>‹#›</a:t>
            </a:fld>
            <a:endParaRPr lang="zh-CN" altLang="en-US"/>
          </a:p>
        </p:txBody>
      </p:sp>
    </p:spTree>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pic>
        <p:nvPicPr>
          <p:cNvPr id="3" name="图片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938"/>
            <a:ext cx="12192000" cy="68580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标题 1"/>
          <p:cNvSpPr>
            <a:spLocks noGrp="1"/>
          </p:cNvSpPr>
          <p:nvPr>
            <p:ph type="title"/>
          </p:nvPr>
        </p:nvSpPr>
        <p:spPr>
          <a:xfrm>
            <a:off x="838200" y="2473127"/>
            <a:ext cx="10515600" cy="1911747"/>
          </a:xfrm>
        </p:spPr>
        <p:txBody>
          <a:bodyPr>
            <a:normAutofit/>
          </a:bodyPr>
          <a:lstStyle>
            <a:lvl1pPr algn="ctr">
              <a:defRPr sz="8000">
                <a:solidFill>
                  <a:schemeClr val="bg1"/>
                </a:solidFill>
              </a:defRPr>
            </a:lvl1pPr>
          </a:lstStyle>
          <a:p>
            <a:r>
              <a:rPr lang="zh-CN" altLang="en-US" noProof="1" smtClean="0"/>
              <a:t>单击此处编辑母版标题样式</a:t>
            </a:r>
            <a:endParaRPr lang="zh-CN" altLang="en-US" noProof="1"/>
          </a:p>
        </p:txBody>
      </p:sp>
      <p:sp>
        <p:nvSpPr>
          <p:cNvPr id="4" name="日期占位符 2"/>
          <p:cNvSpPr>
            <a:spLocks noGrp="1"/>
          </p:cNvSpPr>
          <p:nvPr>
            <p:ph type="dt" sz="half" idx="10"/>
          </p:nvPr>
        </p:nvSpPr>
        <p:spPr/>
        <p:txBody>
          <a:bodyPr/>
          <a:lstStyle>
            <a:lvl1pPr>
              <a:defRPr/>
            </a:lvl1pPr>
          </a:lstStyle>
          <a:p>
            <a:pPr>
              <a:defRPr/>
            </a:pPr>
            <a:endParaRPr lang="zh-CN" altLang="en-US"/>
          </a:p>
        </p:txBody>
      </p:sp>
      <p:sp>
        <p:nvSpPr>
          <p:cNvPr id="5" name="页脚占位符 3"/>
          <p:cNvSpPr>
            <a:spLocks noGrp="1"/>
          </p:cNvSpPr>
          <p:nvPr>
            <p:ph type="ftr" sz="quarter" idx="11"/>
          </p:nvPr>
        </p:nvSpPr>
        <p:spPr/>
        <p:txBody>
          <a:bodyPr/>
          <a:lstStyle>
            <a:lvl1pPr>
              <a:defRPr/>
            </a:lvl1pPr>
          </a:lstStyle>
          <a:p>
            <a:pPr>
              <a:defRPr/>
            </a:pPr>
            <a:endParaRPr lang="zh-CN" altLang="en-US"/>
          </a:p>
        </p:txBody>
      </p:sp>
      <p:sp>
        <p:nvSpPr>
          <p:cNvPr id="6" name="灯片编号占位符 4"/>
          <p:cNvSpPr>
            <a:spLocks noGrp="1"/>
          </p:cNvSpPr>
          <p:nvPr>
            <p:ph type="sldNum" sz="quarter" idx="12"/>
          </p:nvPr>
        </p:nvSpPr>
        <p:spPr/>
        <p:txBody>
          <a:bodyPr/>
          <a:lstStyle>
            <a:lvl1pPr>
              <a:defRPr/>
            </a:lvl1pPr>
          </a:lstStyle>
          <a:p>
            <a:pPr>
              <a:defRPr/>
            </a:pPr>
            <a:fld id="{236C306B-B945-4372-8B51-38C52E020DE6}" type="slidenum">
              <a:rPr lang="zh-CN" altLang="en-US"/>
              <a:t>‹#›</a:t>
            </a:fld>
            <a:endParaRPr lang="zh-CN" altLang="en-US"/>
          </a:p>
        </p:txBody>
      </p:sp>
    </p:spTree>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fld id="{D997B5FA-0921-464F-AAE1-844C04324D75}" type="datetimeFigureOut">
              <a:rPr lang="zh-CN" altLang="en-US" smtClean="0"/>
              <a:t>2024/9/12</a:t>
            </a:fld>
            <a:endParaRPr lang="zh-CN" altLang="en-US"/>
          </a:p>
        </p:txBody>
      </p:sp>
      <p:sp>
        <p:nvSpPr>
          <p:cNvPr id="3" name="页脚占位符 4"/>
          <p:cNvSpPr>
            <a:spLocks noGrp="1"/>
          </p:cNvSpPr>
          <p:nvPr>
            <p:ph type="ftr" sz="quarter" idx="11"/>
          </p:nvPr>
        </p:nvSpPr>
        <p:spPr/>
        <p:txBody>
          <a:bodyPr/>
          <a:lstStyle>
            <a:lvl1pPr>
              <a:defRPr/>
            </a:lvl1pPr>
          </a:lstStyle>
          <a:p>
            <a:endParaRPr lang="zh-CN" altLang="en-US"/>
          </a:p>
        </p:txBody>
      </p:sp>
      <p:sp>
        <p:nvSpPr>
          <p:cNvPr id="4" name="灯片编号占位符 5"/>
          <p:cNvSpPr>
            <a:spLocks noGrp="1"/>
          </p:cNvSpPr>
          <p:nvPr>
            <p:ph type="sldNum" sz="quarter" idx="12"/>
          </p:nvPr>
        </p:nvSpPr>
        <p:spPr/>
        <p:txBody>
          <a:bodyPr/>
          <a:lstStyle>
            <a:lvl1pPr>
              <a:defRPr/>
            </a:lvl1pPr>
          </a:lstStyle>
          <a:p>
            <a:fld id="{565CE74E-AB26-4998-AD42-012C4C1AD076}" type="slidenum">
              <a:rPr lang="zh-CN" altLang="en-US" smtClean="0"/>
              <a:t>‹#›</a:t>
            </a:fld>
            <a:endParaRPr lang="zh-CN" altLang="en-US"/>
          </a:p>
        </p:txBody>
      </p:sp>
    </p:spTree>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文字与图片">
    <p:spTree>
      <p:nvGrpSpPr>
        <p:cNvPr id="1" name=""/>
        <p:cNvGrpSpPr/>
        <p:nvPr/>
      </p:nvGrpSpPr>
      <p:grpSpPr>
        <a:xfrm>
          <a:off x="0" y="0"/>
          <a:ext cx="0" cy="0"/>
          <a:chOff x="0" y="0"/>
          <a:chExt cx="0" cy="0"/>
        </a:xfrm>
      </p:grpSpPr>
      <p:sp>
        <p:nvSpPr>
          <p:cNvPr id="5" name="六边形 4"/>
          <p:cNvSpPr/>
          <p:nvPr>
            <p:custDataLst>
              <p:tags r:id="rId1"/>
            </p:custDataLst>
          </p:nvPr>
        </p:nvSpPr>
        <p:spPr>
          <a:xfrm>
            <a:off x="265113" y="506413"/>
            <a:ext cx="696912" cy="601662"/>
          </a:xfrm>
          <a:prstGeom prst="hexagon">
            <a:avLst/>
          </a:prstGeom>
          <a:solidFill>
            <a:schemeClr val="accent2"/>
          </a:solidFill>
          <a:ln>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sz="3200" noProof="1"/>
          </a:p>
        </p:txBody>
      </p:sp>
      <p:sp>
        <p:nvSpPr>
          <p:cNvPr id="2" name="标题 1"/>
          <p:cNvSpPr>
            <a:spLocks noGrp="1"/>
          </p:cNvSpPr>
          <p:nvPr>
            <p:ph type="title"/>
          </p:nvPr>
        </p:nvSpPr>
        <p:spPr>
          <a:xfrm>
            <a:off x="1033357" y="506730"/>
            <a:ext cx="6096000" cy="601345"/>
          </a:xfrm>
        </p:spPr>
        <p:txBody>
          <a:bodyPr anchor="t">
            <a:normAutofit/>
          </a:bodyPr>
          <a:lstStyle>
            <a:lvl1pPr>
              <a:defRPr sz="3600"/>
            </a:lvl1pPr>
          </a:lstStyle>
          <a:p>
            <a:r>
              <a:rPr lang="zh-CN" altLang="en-US" noProof="1"/>
              <a:t>单击此处编辑母版标题样式</a:t>
            </a:r>
          </a:p>
        </p:txBody>
      </p:sp>
      <p:sp>
        <p:nvSpPr>
          <p:cNvPr id="3" name="图片占位符 2"/>
          <p:cNvSpPr>
            <a:spLocks noGrp="1" noChangeAspect="1"/>
          </p:cNvSpPr>
          <p:nvPr>
            <p:ph type="pic" idx="1"/>
          </p:nvPr>
        </p:nvSpPr>
        <p:spPr>
          <a:xfrm>
            <a:off x="5184000" y="1820332"/>
            <a:ext cx="6170400" cy="404046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1"/>
          </a:p>
        </p:txBody>
      </p:sp>
      <p:sp>
        <p:nvSpPr>
          <p:cNvPr id="4" name="文本占位符 3"/>
          <p:cNvSpPr>
            <a:spLocks noGrp="1"/>
          </p:cNvSpPr>
          <p:nvPr>
            <p:ph type="body" sz="half" idx="2"/>
          </p:nvPr>
        </p:nvSpPr>
        <p:spPr>
          <a:xfrm>
            <a:off x="839787" y="1820332"/>
            <a:ext cx="4165200" cy="4048657"/>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noProof="1"/>
              <a:t>单击此处编辑母版文本样式</a:t>
            </a:r>
          </a:p>
        </p:txBody>
      </p:sp>
      <p:sp>
        <p:nvSpPr>
          <p:cNvPr id="6" name="日期占位符 4"/>
          <p:cNvSpPr>
            <a:spLocks noGrp="1"/>
          </p:cNvSpPr>
          <p:nvPr>
            <p:ph type="dt" sz="half" idx="10"/>
          </p:nvPr>
        </p:nvSpPr>
        <p:spPr/>
        <p:txBody>
          <a:bodyPr/>
          <a:lstStyle>
            <a:lvl1pPr>
              <a:defRPr/>
            </a:lvl1pPr>
          </a:lstStyle>
          <a:p>
            <a:pPr>
              <a:defRPr/>
            </a:pPr>
            <a:fld id="{BCA7A54C-86A0-49BA-AFB3-945990C39229}" type="datetimeFigureOut">
              <a:rPr lang="zh-CN" altLang="en-US"/>
              <a:t>2024/9/12</a:t>
            </a:fld>
            <a:endParaRPr lang="zh-CN" altLang="en-US"/>
          </a:p>
        </p:txBody>
      </p:sp>
      <p:sp>
        <p:nvSpPr>
          <p:cNvPr id="7" name="页脚占位符 5"/>
          <p:cNvSpPr>
            <a:spLocks noGrp="1"/>
          </p:cNvSpPr>
          <p:nvPr>
            <p:ph type="ftr" sz="quarter" idx="11"/>
          </p:nvPr>
        </p:nvSpPr>
        <p:spPr/>
        <p:txBody>
          <a:bodyPr/>
          <a:lstStyle>
            <a:lvl1pPr>
              <a:defRPr/>
            </a:lvl1pPr>
          </a:lstStyle>
          <a:p>
            <a:pPr>
              <a:defRPr/>
            </a:pPr>
            <a:endParaRPr lang="zh-CN" altLang="en-US"/>
          </a:p>
        </p:txBody>
      </p:sp>
      <p:sp>
        <p:nvSpPr>
          <p:cNvPr id="8" name="灯片编号占位符 6"/>
          <p:cNvSpPr>
            <a:spLocks noGrp="1"/>
          </p:cNvSpPr>
          <p:nvPr>
            <p:ph type="sldNum" sz="quarter" idx="12"/>
          </p:nvPr>
        </p:nvSpPr>
        <p:spPr/>
        <p:txBody>
          <a:bodyPr/>
          <a:lstStyle>
            <a:lvl1pPr>
              <a:defRPr/>
            </a:lvl1pPr>
          </a:lstStyle>
          <a:p>
            <a:pPr>
              <a:defRPr/>
            </a:pPr>
            <a:fld id="{7A9E4F83-A485-4394-AD63-6C62C12FCDB4}" type="slidenum">
              <a:rPr lang="zh-CN" altLang="en-US"/>
              <a:t>‹#›</a:t>
            </a:fld>
            <a:endParaRPr lang="zh-CN" altLang="en-US"/>
          </a:p>
        </p:txBody>
      </p:sp>
    </p:spTree>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ags" Target="../tags/tag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ags" Target="../tags/tag3.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ags" Target="../tags/tag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7" name="矩形 6"/>
          <p:cNvSpPr/>
          <p:nvPr/>
        </p:nvSpPr>
        <p:spPr>
          <a:xfrm>
            <a:off x="0" y="6778625"/>
            <a:ext cx="12192000" cy="952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sz="3200" noProof="1"/>
          </a:p>
        </p:txBody>
      </p:sp>
      <p:sp>
        <p:nvSpPr>
          <p:cNvPr id="1027" name="标题占位符 1"/>
          <p:cNvSpPr>
            <a:spLocks noGrp="1" noChangeArrowheads="1"/>
          </p:cNvSpPr>
          <p:nvPr>
            <p:ph type="title" idx="4294967295"/>
            <p:custDataLst>
              <p:tags r:id="rId13"/>
            </p:custDataLst>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lstStyle/>
          <a:p>
            <a:pPr lvl="0"/>
            <a:r>
              <a:rPr lang="zh-CN" altLang="en-US" smtClean="0"/>
              <a:t>单击此处编辑母版标题样式</a:t>
            </a:r>
          </a:p>
        </p:txBody>
      </p:sp>
      <p:sp>
        <p:nvSpPr>
          <p:cNvPr id="1028" name="文本占位符 2"/>
          <p:cNvSpPr>
            <a:spLocks noGrp="1" noChangeArrowheads="1"/>
          </p:cNvSpPr>
          <p:nvPr>
            <p:ph type="body" idx="9"/>
            <p:custDataLst>
              <p:tags r:id="rId14"/>
            </p:custDataLst>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normAutofit/>
          </a:bodyPr>
          <a:lstStyle>
            <a:lvl1pPr algn="l" eaLnBrk="1" fontAlgn="auto" hangingPunct="1">
              <a:buFontTx/>
              <a:buNone/>
              <a:defRPr sz="1200" noProof="1">
                <a:solidFill>
                  <a:schemeClr val="tx2"/>
                </a:solidFill>
                <a:latin typeface="+mn-lt"/>
                <a:ea typeface="+mn-ea"/>
              </a:defRPr>
            </a:lvl1pPr>
          </a:lstStyle>
          <a:p>
            <a:fld id="{D997B5FA-0921-464F-AAE1-844C04324D75}" type="datetimeFigureOut">
              <a:rPr lang="zh-CN" altLang="en-US" smtClean="0"/>
              <a:t>2024/9/12</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normAutofit/>
          </a:bodyPr>
          <a:lstStyle>
            <a:lvl1pPr algn="ctr" eaLnBrk="1" fontAlgn="auto" hangingPunct="1">
              <a:buFontTx/>
              <a:buNone/>
              <a:defRPr sz="1200" noProof="1">
                <a:solidFill>
                  <a:schemeClr val="tx2"/>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normAutofit/>
          </a:bodyPr>
          <a:lstStyle>
            <a:lvl1pPr algn="r" eaLnBrk="1" fontAlgn="auto" hangingPunct="1">
              <a:buFontTx/>
              <a:buNone/>
              <a:defRPr sz="1200" noProof="1">
                <a:solidFill>
                  <a:schemeClr val="tx2"/>
                </a:solidFill>
                <a:latin typeface="+mn-lt"/>
                <a:ea typeface="+mn-ea"/>
              </a:defRPr>
            </a:lvl1pPr>
          </a:lstStyle>
          <a:p>
            <a:fld id="{565CE74E-AB26-4998-AD42-012C4C1AD076}" type="slidenum">
              <a:rPr lang="zh-CN" altLang="en-US" smtClean="0"/>
              <a:t>‹#›</a:t>
            </a:fld>
            <a:endParaRPr lang="zh-CN" altLang="en-US"/>
          </a:p>
        </p:txBody>
      </p:sp>
      <p:sp>
        <p:nvSpPr>
          <p:cNvPr id="8" name="KSO_TEMPLATE" hidden="1"/>
          <p:cNvSpPr/>
          <p:nvPr>
            <p:custDataLst>
              <p:tags r:id="rId1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buFontTx/>
              <a:buNone/>
              <a:defRPr/>
            </a:pPr>
            <a:endParaRPr lang="zh-CN" altLang="en-US"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rtl="0" eaLnBrk="0" fontAlgn="base" hangingPunct="0">
        <a:lnSpc>
          <a:spcPct val="90000"/>
        </a:lnSpc>
        <a:spcBef>
          <a:spcPct val="0"/>
        </a:spcBef>
        <a:spcAft>
          <a:spcPct val="0"/>
        </a:spcAft>
        <a:defRPr sz="4000" kern="1200">
          <a:solidFill>
            <a:schemeClr val="tx2"/>
          </a:solidFill>
          <a:latin typeface="+mj-ea"/>
          <a:ea typeface="+mj-ea"/>
          <a:cs typeface="+mj-cs"/>
        </a:defRPr>
      </a:lvl1pPr>
      <a:lvl2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2pPr>
      <a:lvl3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3pPr>
      <a:lvl4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4pPr>
      <a:lvl5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5pPr>
      <a:lvl6pPr marL="4572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6pPr>
      <a:lvl7pPr marL="9144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7pPr>
      <a:lvl8pPr marL="13716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8pPr>
      <a:lvl9pPr marL="18288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9pPr>
    </p:titleStyle>
    <p:bodyStyle>
      <a:lvl1pPr marL="228600" indent="-228600" algn="l" rtl="0" eaLnBrk="0" fontAlgn="base" hangingPunct="0">
        <a:lnSpc>
          <a:spcPct val="90000"/>
        </a:lnSpc>
        <a:spcBef>
          <a:spcPts val="1000"/>
        </a:spcBef>
        <a:spcAft>
          <a:spcPct val="0"/>
        </a:spcAft>
        <a:buFont typeface="Arial" panose="02080604020202020204" pitchFamily="34" charset="0"/>
        <a:buChar char="•"/>
        <a:defRPr sz="2400" kern="1200">
          <a:solidFill>
            <a:schemeClr val="tx2"/>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5pPr>
      <a:lvl6pPr marL="25146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3765" rtl="0" eaLnBrk="1" latinLnBrk="0" hangingPunct="1">
        <a:defRPr sz="1800" kern="1200">
          <a:solidFill>
            <a:schemeClr val="tx1"/>
          </a:solidFill>
          <a:latin typeface="+mn-lt"/>
          <a:ea typeface="+mn-ea"/>
          <a:cs typeface="+mn-cs"/>
        </a:defRPr>
      </a:lvl1pPr>
      <a:lvl2pPr marL="457200" algn="l" defTabSz="913765" rtl="0" eaLnBrk="1" latinLnBrk="0" hangingPunct="1">
        <a:defRPr sz="1800" kern="1200">
          <a:solidFill>
            <a:schemeClr val="tx1"/>
          </a:solidFill>
          <a:latin typeface="+mn-lt"/>
          <a:ea typeface="+mn-ea"/>
          <a:cs typeface="+mn-cs"/>
        </a:defRPr>
      </a:lvl2pPr>
      <a:lvl3pPr marL="914400" algn="l" defTabSz="913765" rtl="0" eaLnBrk="1" latinLnBrk="0" hangingPunct="1">
        <a:defRPr sz="1800" kern="1200">
          <a:solidFill>
            <a:schemeClr val="tx1"/>
          </a:solidFill>
          <a:latin typeface="+mn-lt"/>
          <a:ea typeface="+mn-ea"/>
          <a:cs typeface="+mn-cs"/>
        </a:defRPr>
      </a:lvl3pPr>
      <a:lvl4pPr marL="1371600" algn="l" defTabSz="913765" rtl="0" eaLnBrk="1" latinLnBrk="0" hangingPunct="1">
        <a:defRPr sz="1800" kern="1200">
          <a:solidFill>
            <a:schemeClr val="tx1"/>
          </a:solidFill>
          <a:latin typeface="+mn-lt"/>
          <a:ea typeface="+mn-ea"/>
          <a:cs typeface="+mn-cs"/>
        </a:defRPr>
      </a:lvl4pPr>
      <a:lvl5pPr marL="1828800" algn="l" defTabSz="913765" rtl="0" eaLnBrk="1" latinLnBrk="0" hangingPunct="1">
        <a:defRPr sz="1800" kern="1200">
          <a:solidFill>
            <a:schemeClr val="tx1"/>
          </a:solidFill>
          <a:latin typeface="+mn-lt"/>
          <a:ea typeface="+mn-ea"/>
          <a:cs typeface="+mn-cs"/>
        </a:defRPr>
      </a:lvl5pPr>
      <a:lvl6pPr marL="2286000" algn="l" defTabSz="913765" rtl="0" eaLnBrk="1" latinLnBrk="0" hangingPunct="1">
        <a:defRPr sz="1800" kern="1200">
          <a:solidFill>
            <a:schemeClr val="tx1"/>
          </a:solidFill>
          <a:latin typeface="+mn-lt"/>
          <a:ea typeface="+mn-ea"/>
          <a:cs typeface="+mn-cs"/>
        </a:defRPr>
      </a:lvl6pPr>
      <a:lvl7pPr marL="2743200" algn="l" defTabSz="913765" rtl="0" eaLnBrk="1" latinLnBrk="0" hangingPunct="1">
        <a:defRPr sz="1800" kern="1200">
          <a:solidFill>
            <a:schemeClr val="tx1"/>
          </a:solidFill>
          <a:latin typeface="+mn-lt"/>
          <a:ea typeface="+mn-ea"/>
          <a:cs typeface="+mn-cs"/>
        </a:defRPr>
      </a:lvl7pPr>
      <a:lvl8pPr marL="3200400" algn="l" defTabSz="913765" rtl="0" eaLnBrk="1" latinLnBrk="0" hangingPunct="1">
        <a:defRPr sz="1800" kern="1200">
          <a:solidFill>
            <a:schemeClr val="tx1"/>
          </a:solidFill>
          <a:latin typeface="+mn-lt"/>
          <a:ea typeface="+mn-ea"/>
          <a:cs typeface="+mn-cs"/>
        </a:defRPr>
      </a:lvl8pPr>
      <a:lvl9pPr marL="3657600" algn="l" defTabSz="913765"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a:t>自动驾驶预测模块</a:t>
            </a:r>
          </a:p>
        </p:txBody>
      </p:sp>
      <p:sp>
        <p:nvSpPr>
          <p:cNvPr id="3" name="副标题 2"/>
          <p:cNvSpPr>
            <a:spLocks noGrp="1"/>
          </p:cNvSpPr>
          <p:nvPr>
            <p:ph type="subTitle" idx="1"/>
          </p:nvPr>
        </p:nvSpPr>
        <p:spPr>
          <a:xfrm>
            <a:off x="7308850" y="4119245"/>
            <a:ext cx="3917315" cy="519430"/>
          </a:xfrm>
        </p:spPr>
        <p:txBody>
          <a:bodyPr/>
          <a:lstStyle/>
          <a:p>
            <a:r>
              <a:rPr lang="zh-CN" altLang="en-US"/>
              <a:t>潘腾</a:t>
            </a:r>
            <a:r>
              <a:rPr lang="en-US" altLang="zh-CN"/>
              <a:t> 2024.09</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822209" y="1288023"/>
            <a:ext cx="7309737" cy="559435"/>
          </a:xfrm>
        </p:spPr>
        <p:txBody>
          <a:bodyPr/>
          <a:lstStyle/>
          <a:p>
            <a:r>
              <a:rPr lang="zh-CN" altLang="en-US"/>
              <a:t>最佳实践一：仿真</a:t>
            </a:r>
            <a:r>
              <a:rPr lang="en-US" altLang="zh-CN"/>
              <a:t> - </a:t>
            </a:r>
            <a:r>
              <a:rPr lang="zh-CN" altLang="en-US"/>
              <a:t>评测工具链</a:t>
            </a:r>
          </a:p>
        </p:txBody>
      </p:sp>
      <p:sp>
        <p:nvSpPr>
          <p:cNvPr id="12" name="矩形 11"/>
          <p:cNvSpPr/>
          <p:nvPr/>
        </p:nvSpPr>
        <p:spPr>
          <a:xfrm>
            <a:off x="2708346" y="3539642"/>
            <a:ext cx="6647974" cy="646331"/>
          </a:xfrm>
          <a:prstGeom prst="rect">
            <a:avLst/>
          </a:prstGeom>
          <a:noFill/>
        </p:spPr>
        <p:txBody>
          <a:bodyPr wrap="none" lIns="91440" tIns="45720" rIns="91440" bIns="45720">
            <a:spAutoFit/>
          </a:bodyPr>
          <a:lstStyle/>
          <a:p>
            <a:pPr algn="ctr"/>
            <a:r>
              <a:rPr lang="zh-CN" altLang="en-US" sz="3600" smtClean="0">
                <a:ln w="0"/>
                <a:effectLst>
                  <a:outerShdw blurRad="38100" dist="19050" dir="2700000" algn="tl" rotWithShape="0">
                    <a:schemeClr val="dk1">
                      <a:alpha val="40000"/>
                    </a:schemeClr>
                  </a:outerShdw>
                </a:effectLst>
              </a:rPr>
              <a:t>案例分析：目标减速度系数调整</a:t>
            </a:r>
            <a:endParaRPr lang="zh-CN" altLang="en-US" sz="3600" b="0" cap="none" spc="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7898311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820753" y="1394002"/>
            <a:ext cx="6707511" cy="559435"/>
          </a:xfrm>
        </p:spPr>
        <p:txBody>
          <a:bodyPr/>
          <a:lstStyle/>
          <a:p>
            <a:r>
              <a:rPr lang="zh-CN" altLang="en-US"/>
              <a:t>最佳</a:t>
            </a:r>
            <a:r>
              <a:rPr lang="zh-CN" altLang="en-US" smtClean="0"/>
              <a:t>实践二：</a:t>
            </a:r>
            <a:r>
              <a:rPr lang="en-US"/>
              <a:t>rule-base </a:t>
            </a:r>
            <a:r>
              <a:rPr lang="zh-CN" altLang="en-US"/>
              <a:t>到</a:t>
            </a:r>
            <a:r>
              <a:rPr lang="en-US" altLang="zh-CN"/>
              <a:t> </a:t>
            </a:r>
            <a:r>
              <a:rPr lang="zh-CN" altLang="en-US"/>
              <a:t>数据驱动的转型</a:t>
            </a:r>
          </a:p>
        </p:txBody>
      </p:sp>
      <p:sp>
        <p:nvSpPr>
          <p:cNvPr id="2" name="矩形 1"/>
          <p:cNvSpPr/>
          <p:nvPr/>
        </p:nvSpPr>
        <p:spPr>
          <a:xfrm>
            <a:off x="1041682" y="2211372"/>
            <a:ext cx="2236510" cy="584775"/>
          </a:xfrm>
          <a:prstGeom prst="rect">
            <a:avLst/>
          </a:prstGeom>
          <a:noFill/>
        </p:spPr>
        <p:txBody>
          <a:bodyPr wrap="none" lIns="91440" tIns="45720" rIns="91440" bIns="45720">
            <a:spAutoFit/>
          </a:bodyPr>
          <a:lstStyle/>
          <a:p>
            <a:pPr algn="ctr"/>
            <a:r>
              <a:rPr lang="zh-CN" altLang="en-US" sz="3200">
                <a:ln w="0"/>
                <a:effectLst>
                  <a:outerShdw blurRad="38100" dist="19050" dir="2700000" algn="tl" rotWithShape="0">
                    <a:schemeClr val="dk1">
                      <a:alpha val="40000"/>
                    </a:schemeClr>
                  </a:outerShdw>
                </a:effectLst>
              </a:rPr>
              <a:t>几</a:t>
            </a:r>
            <a:r>
              <a:rPr lang="zh-CN" altLang="en-US" sz="3200" smtClean="0">
                <a:ln w="0"/>
                <a:effectLst>
                  <a:outerShdw blurRad="38100" dist="19050" dir="2700000" algn="tl" rotWithShape="0">
                    <a:schemeClr val="dk1">
                      <a:alpha val="40000"/>
                    </a:schemeClr>
                  </a:outerShdw>
                </a:effectLst>
              </a:rPr>
              <a:t>个矛盾点</a:t>
            </a:r>
            <a:endParaRPr lang="zh-CN" altLang="en-US" sz="3200" b="0" cap="none" spc="0">
              <a:ln w="0"/>
              <a:solidFill>
                <a:schemeClr val="tx1"/>
              </a:solidFill>
              <a:effectLst>
                <a:outerShdw blurRad="38100" dist="19050" dir="2700000" algn="tl" rotWithShape="0">
                  <a:schemeClr val="dk1">
                    <a:alpha val="40000"/>
                  </a:schemeClr>
                </a:outerShdw>
              </a:effectLst>
            </a:endParaRPr>
          </a:p>
        </p:txBody>
      </p:sp>
      <p:sp>
        <p:nvSpPr>
          <p:cNvPr id="5" name="内容占位符 3"/>
          <p:cNvSpPr txBox="1">
            <a:spLocks/>
          </p:cNvSpPr>
          <p:nvPr/>
        </p:nvSpPr>
        <p:spPr bwMode="auto">
          <a:xfrm>
            <a:off x="1727755" y="2993462"/>
            <a:ext cx="8579220" cy="5594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80604020202020204" pitchFamily="34" charset="0"/>
              <a:buChar char="•"/>
              <a:defRPr sz="2400" kern="1200">
                <a:solidFill>
                  <a:schemeClr val="tx2"/>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5pPr>
            <a:lvl6pPr marL="25146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zh-CN" altLang="en-US" smtClean="0"/>
              <a:t>搞业务</a:t>
            </a:r>
            <a:r>
              <a:rPr lang="en-US" altLang="zh-CN" smtClean="0"/>
              <a:t>&amp;</a:t>
            </a:r>
            <a:r>
              <a:rPr lang="zh-CN" altLang="en-US" smtClean="0"/>
              <a:t>工程的人，对机器学习算法掌握度不够</a:t>
            </a:r>
            <a:endParaRPr lang="zh-CN" altLang="en-US"/>
          </a:p>
        </p:txBody>
      </p:sp>
      <p:sp>
        <p:nvSpPr>
          <p:cNvPr id="6" name="内容占位符 3"/>
          <p:cNvSpPr txBox="1">
            <a:spLocks/>
          </p:cNvSpPr>
          <p:nvPr/>
        </p:nvSpPr>
        <p:spPr bwMode="auto">
          <a:xfrm>
            <a:off x="1726164" y="3412045"/>
            <a:ext cx="9666514" cy="20836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80604020202020204" pitchFamily="34" charset="0"/>
              <a:buChar char="•"/>
              <a:defRPr sz="2400" kern="1200">
                <a:solidFill>
                  <a:schemeClr val="tx2"/>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5pPr>
            <a:lvl6pPr marL="25146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a:lnSpc>
                <a:spcPct val="150000"/>
              </a:lnSpc>
            </a:pPr>
            <a:r>
              <a:rPr lang="zh-CN" altLang="en-US" smtClean="0"/>
              <a:t>搞算法的人</a:t>
            </a:r>
            <a:endParaRPr lang="en-US" altLang="zh-CN" smtClean="0"/>
          </a:p>
          <a:p>
            <a:pPr lvl="1"/>
            <a:r>
              <a:rPr lang="zh-CN" altLang="en-US" smtClean="0"/>
              <a:t>对业务熟悉程度不够，但大多数业务问题不能依靠纯算法解决；</a:t>
            </a:r>
            <a:endParaRPr lang="en-US" altLang="zh-CN" smtClean="0"/>
          </a:p>
          <a:p>
            <a:pPr lvl="1">
              <a:lnSpc>
                <a:spcPct val="150000"/>
              </a:lnSpc>
            </a:pPr>
            <a:r>
              <a:rPr lang="zh-CN" altLang="en-US" smtClean="0"/>
              <a:t>目前大多数算法工程师偏向于深度学习算法的研究，对数据、算力依赖高，研发周期长</a:t>
            </a:r>
            <a:endParaRPr lang="en-US" altLang="zh-CN" smtClean="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820753" y="1394002"/>
            <a:ext cx="6707511" cy="559435"/>
          </a:xfrm>
        </p:spPr>
        <p:txBody>
          <a:bodyPr/>
          <a:lstStyle/>
          <a:p>
            <a:r>
              <a:rPr lang="zh-CN" altLang="en-US"/>
              <a:t>最佳</a:t>
            </a:r>
            <a:r>
              <a:rPr lang="zh-CN" altLang="en-US" smtClean="0"/>
              <a:t>实践二：</a:t>
            </a:r>
            <a:r>
              <a:rPr lang="en-US"/>
              <a:t>rule-base </a:t>
            </a:r>
            <a:r>
              <a:rPr lang="zh-CN" altLang="en-US"/>
              <a:t>到</a:t>
            </a:r>
            <a:r>
              <a:rPr lang="en-US" altLang="zh-CN"/>
              <a:t> </a:t>
            </a:r>
            <a:r>
              <a:rPr lang="zh-CN" altLang="en-US"/>
              <a:t>数据驱动的转型</a:t>
            </a:r>
          </a:p>
        </p:txBody>
      </p:sp>
      <p:grpSp>
        <p:nvGrpSpPr>
          <p:cNvPr id="10" name="组合 9"/>
          <p:cNvGrpSpPr/>
          <p:nvPr/>
        </p:nvGrpSpPr>
        <p:grpSpPr>
          <a:xfrm>
            <a:off x="1903144" y="3024856"/>
            <a:ext cx="8105578" cy="854684"/>
            <a:chOff x="2621602" y="5504725"/>
            <a:chExt cx="8105578" cy="854684"/>
          </a:xfrm>
        </p:grpSpPr>
        <p:sp>
          <p:nvSpPr>
            <p:cNvPr id="7" name="矩形 6"/>
            <p:cNvSpPr/>
            <p:nvPr/>
          </p:nvSpPr>
          <p:spPr>
            <a:xfrm>
              <a:off x="2621602" y="5524848"/>
              <a:ext cx="1313180" cy="769441"/>
            </a:xfrm>
            <a:prstGeom prst="rect">
              <a:avLst/>
            </a:prstGeom>
            <a:noFill/>
          </p:spPr>
          <p:txBody>
            <a:bodyPr wrap="none" lIns="91440" tIns="45720" rIns="91440" bIns="45720">
              <a:spAutoFit/>
            </a:bodyPr>
            <a:lstStyle/>
            <a:p>
              <a:pPr algn="ctr"/>
              <a:r>
                <a:rPr lang="zh-CN" altLang="en-US" sz="4400" smtClean="0">
                  <a:ln w="0"/>
                  <a:effectLst>
                    <a:outerShdw blurRad="38100" dist="19050" dir="2700000" algn="tl" rotWithShape="0">
                      <a:schemeClr val="dk1">
                        <a:alpha val="40000"/>
                      </a:schemeClr>
                    </a:outerShdw>
                  </a:effectLst>
                </a:rPr>
                <a:t>业务</a:t>
              </a:r>
              <a:endParaRPr lang="zh-CN" altLang="en-US" sz="4400" b="0" cap="none" spc="0">
                <a:ln w="0"/>
                <a:solidFill>
                  <a:schemeClr val="tx1"/>
                </a:solidFill>
                <a:effectLst>
                  <a:outerShdw blurRad="38100" dist="19050" dir="2700000" algn="tl" rotWithShape="0">
                    <a:schemeClr val="dk1">
                      <a:alpha val="40000"/>
                    </a:schemeClr>
                  </a:outerShdw>
                </a:effectLst>
              </a:endParaRPr>
            </a:p>
          </p:txBody>
        </p:sp>
        <p:sp>
          <p:nvSpPr>
            <p:cNvPr id="8" name="加号 7"/>
            <p:cNvSpPr/>
            <p:nvPr/>
          </p:nvSpPr>
          <p:spPr>
            <a:xfrm rot="2835877">
              <a:off x="4444612" y="5593735"/>
              <a:ext cx="766238" cy="765110"/>
            </a:xfrm>
            <a:prstGeom prst="mathPlus">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zh-CN" altLang="en-US">
                <a:ln w="0"/>
                <a:solidFill>
                  <a:schemeClr val="tx1"/>
                </a:solidFill>
                <a:effectLst>
                  <a:outerShdw blurRad="38100" dist="19050" dir="2700000" algn="tl" rotWithShape="0">
                    <a:schemeClr val="dk1">
                      <a:alpha val="40000"/>
                    </a:schemeClr>
                  </a:outerShdw>
                </a:effectLst>
              </a:endParaRPr>
            </a:p>
          </p:txBody>
        </p:sp>
        <p:sp>
          <p:nvSpPr>
            <p:cNvPr id="9" name="矩形 8"/>
            <p:cNvSpPr/>
            <p:nvPr/>
          </p:nvSpPr>
          <p:spPr>
            <a:xfrm>
              <a:off x="5720681" y="5504725"/>
              <a:ext cx="5006499" cy="769441"/>
            </a:xfrm>
            <a:prstGeom prst="rect">
              <a:avLst/>
            </a:prstGeom>
            <a:noFill/>
          </p:spPr>
          <p:txBody>
            <a:bodyPr wrap="none" lIns="91440" tIns="45720" rIns="91440" bIns="45720">
              <a:spAutoFit/>
            </a:bodyPr>
            <a:lstStyle/>
            <a:p>
              <a:pPr algn="ctr"/>
              <a:r>
                <a:rPr lang="zh-CN" altLang="en-US" sz="4400" smtClean="0">
                  <a:ln w="0"/>
                  <a:effectLst>
                    <a:outerShdw blurRad="38100" dist="19050" dir="2700000" algn="tl" rotWithShape="0">
                      <a:schemeClr val="dk1">
                        <a:alpha val="40000"/>
                      </a:schemeClr>
                    </a:outerShdw>
                  </a:effectLst>
                </a:rPr>
                <a:t>算法</a:t>
              </a:r>
              <a:r>
                <a:rPr lang="zh-CN" altLang="en-US" smtClean="0">
                  <a:ln w="0"/>
                  <a:effectLst>
                    <a:outerShdw blurRad="38100" dist="19050" dir="2700000" algn="tl" rotWithShape="0">
                      <a:schemeClr val="dk1">
                        <a:alpha val="40000"/>
                      </a:schemeClr>
                    </a:outerShdw>
                  </a:effectLst>
                </a:rPr>
                <a:t>（数据统计、机器学习、深度学习）</a:t>
              </a:r>
              <a:endParaRPr lang="zh-CN" altLang="en-US" b="0" cap="none" spc="0">
                <a:ln w="0"/>
                <a:solidFill>
                  <a:schemeClr val="tx1"/>
                </a:solidFill>
                <a:effectLst>
                  <a:outerShdw blurRad="38100" dist="19050" dir="2700000" algn="tl" rotWithShape="0">
                    <a:schemeClr val="dk1">
                      <a:alpha val="40000"/>
                    </a:schemeClr>
                  </a:outerShdw>
                </a:effectLst>
              </a:endParaRPr>
            </a:p>
          </p:txBody>
        </p:sp>
      </p:grpSp>
      <p:sp>
        <p:nvSpPr>
          <p:cNvPr id="11" name="矩形 10"/>
          <p:cNvSpPr/>
          <p:nvPr/>
        </p:nvSpPr>
        <p:spPr>
          <a:xfrm>
            <a:off x="1903144" y="4785681"/>
            <a:ext cx="5852885" cy="646331"/>
          </a:xfrm>
          <a:prstGeom prst="rect">
            <a:avLst/>
          </a:prstGeom>
          <a:noFill/>
        </p:spPr>
        <p:txBody>
          <a:bodyPr wrap="none" lIns="91440" tIns="45720" rIns="91440" bIns="45720">
            <a:spAutoFit/>
          </a:bodyPr>
          <a:lstStyle/>
          <a:p>
            <a:pPr algn="ctr"/>
            <a:r>
              <a:rPr lang="zh-CN" altLang="en-US" sz="3600" smtClean="0">
                <a:ln w="0"/>
                <a:effectLst>
                  <a:outerShdw blurRad="38100" dist="19050" dir="2700000" algn="tl" rotWithShape="0">
                    <a:schemeClr val="dk1">
                      <a:alpha val="40000"/>
                    </a:schemeClr>
                  </a:outerShdw>
                </a:effectLst>
              </a:rPr>
              <a:t>案例分享：</a:t>
            </a:r>
            <a:r>
              <a:rPr lang="zh-CN" altLang="en-US" sz="3600" b="0" cap="none" spc="0" smtClean="0">
                <a:ln w="0"/>
                <a:solidFill>
                  <a:schemeClr val="tx1"/>
                </a:solidFill>
                <a:effectLst>
                  <a:outerShdw blurRad="38100" dist="19050" dir="2700000" algn="tl" rotWithShape="0">
                    <a:schemeClr val="dk1">
                      <a:alpha val="40000"/>
                    </a:schemeClr>
                  </a:outerShdw>
                </a:effectLst>
              </a:rPr>
              <a:t>第一版算法落地</a:t>
            </a:r>
            <a:r>
              <a:rPr lang="en-US" altLang="zh-CN" sz="3600" b="0" cap="none" spc="0" smtClean="0">
                <a:ln w="0"/>
                <a:solidFill>
                  <a:schemeClr val="tx1"/>
                </a:solidFill>
                <a:effectLst>
                  <a:outerShdw blurRad="38100" dist="19050" dir="2700000" algn="tl" rotWithShape="0">
                    <a:schemeClr val="dk1">
                      <a:alpha val="40000"/>
                    </a:schemeClr>
                  </a:outerShdw>
                </a:effectLst>
              </a:rPr>
              <a:t> </a:t>
            </a:r>
            <a:endParaRPr lang="zh-CN" altLang="en-US" sz="3600" b="0" cap="none" spc="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0715466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820753" y="1394002"/>
            <a:ext cx="6707511" cy="559435"/>
          </a:xfrm>
        </p:spPr>
        <p:txBody>
          <a:bodyPr/>
          <a:lstStyle/>
          <a:p>
            <a:r>
              <a:rPr lang="zh-CN" altLang="en-US"/>
              <a:t>最佳</a:t>
            </a:r>
            <a:r>
              <a:rPr lang="zh-CN" altLang="en-US" smtClean="0"/>
              <a:t>实践二：</a:t>
            </a:r>
            <a:r>
              <a:rPr lang="en-US"/>
              <a:t>rule-base </a:t>
            </a:r>
            <a:r>
              <a:rPr lang="zh-CN" altLang="en-US"/>
              <a:t>到</a:t>
            </a:r>
            <a:r>
              <a:rPr lang="en-US" altLang="zh-CN"/>
              <a:t> </a:t>
            </a:r>
            <a:r>
              <a:rPr lang="zh-CN" altLang="en-US"/>
              <a:t>数据驱动的转型</a:t>
            </a:r>
          </a:p>
        </p:txBody>
      </p:sp>
      <p:sp>
        <p:nvSpPr>
          <p:cNvPr id="2" name="矩形 1"/>
          <p:cNvSpPr/>
          <p:nvPr/>
        </p:nvSpPr>
        <p:spPr>
          <a:xfrm>
            <a:off x="793501" y="1981907"/>
            <a:ext cx="3522119" cy="584775"/>
          </a:xfrm>
          <a:prstGeom prst="rect">
            <a:avLst/>
          </a:prstGeom>
          <a:noFill/>
        </p:spPr>
        <p:txBody>
          <a:bodyPr wrap="none" lIns="91440" tIns="45720" rIns="91440" bIns="45720">
            <a:spAutoFit/>
          </a:bodyPr>
          <a:lstStyle/>
          <a:p>
            <a:pPr algn="ctr"/>
            <a:r>
              <a:rPr lang="zh-CN" altLang="en-US" sz="3200">
                <a:ln w="0"/>
                <a:effectLst>
                  <a:outerShdw blurRad="38100" dist="19050" dir="2700000" algn="tl" rotWithShape="0">
                    <a:schemeClr val="dk1">
                      <a:alpha val="40000"/>
                    </a:schemeClr>
                  </a:outerShdw>
                </a:effectLst>
              </a:rPr>
              <a:t>复合</a:t>
            </a:r>
            <a:r>
              <a:rPr lang="zh-CN" altLang="en-US" sz="3200" smtClean="0">
                <a:ln w="0"/>
                <a:effectLst>
                  <a:outerShdw blurRad="38100" dist="19050" dir="2700000" algn="tl" rotWithShape="0">
                    <a:schemeClr val="dk1">
                      <a:alpha val="40000"/>
                    </a:schemeClr>
                  </a:outerShdw>
                </a:effectLst>
              </a:rPr>
              <a:t>型的技术工作</a:t>
            </a:r>
            <a:endParaRPr lang="zh-CN" altLang="en-US" sz="3200" b="0" cap="none" spc="0">
              <a:ln w="0"/>
              <a:solidFill>
                <a:schemeClr val="tx1"/>
              </a:solidFill>
              <a:effectLst>
                <a:outerShdw blurRad="38100" dist="19050" dir="2700000" algn="tl" rotWithShape="0">
                  <a:schemeClr val="dk1">
                    <a:alpha val="40000"/>
                  </a:schemeClr>
                </a:outerShdw>
              </a:effectLst>
            </a:endParaRPr>
          </a:p>
        </p:txBody>
      </p:sp>
      <p:pic>
        <p:nvPicPr>
          <p:cNvPr id="7170" name="Picture 2" descr="learning预测架构"/>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62416" y="2566682"/>
            <a:ext cx="8711456" cy="40713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837176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820753" y="1394002"/>
            <a:ext cx="6707511" cy="559435"/>
          </a:xfrm>
        </p:spPr>
        <p:txBody>
          <a:bodyPr/>
          <a:lstStyle/>
          <a:p>
            <a:r>
              <a:rPr lang="zh-CN" altLang="en-US"/>
              <a:t>最佳</a:t>
            </a:r>
            <a:r>
              <a:rPr lang="zh-CN" altLang="en-US" smtClean="0"/>
              <a:t>实践二：</a:t>
            </a:r>
            <a:r>
              <a:rPr lang="en-US"/>
              <a:t>rule-base </a:t>
            </a:r>
            <a:r>
              <a:rPr lang="zh-CN" altLang="en-US"/>
              <a:t>到</a:t>
            </a:r>
            <a:r>
              <a:rPr lang="en-US" altLang="zh-CN"/>
              <a:t> </a:t>
            </a:r>
            <a:r>
              <a:rPr lang="zh-CN" altLang="en-US"/>
              <a:t>数据驱动的转型</a:t>
            </a:r>
          </a:p>
        </p:txBody>
      </p:sp>
      <p:sp>
        <p:nvSpPr>
          <p:cNvPr id="2" name="矩形 1"/>
          <p:cNvSpPr/>
          <p:nvPr/>
        </p:nvSpPr>
        <p:spPr>
          <a:xfrm>
            <a:off x="2246675" y="3139333"/>
            <a:ext cx="7571304" cy="646331"/>
          </a:xfrm>
          <a:prstGeom prst="rect">
            <a:avLst/>
          </a:prstGeom>
          <a:noFill/>
        </p:spPr>
        <p:txBody>
          <a:bodyPr wrap="none" lIns="91440" tIns="45720" rIns="91440" bIns="45720">
            <a:spAutoFit/>
          </a:bodyPr>
          <a:lstStyle/>
          <a:p>
            <a:r>
              <a:rPr lang="zh-CN" altLang="en-US" sz="3600" smtClean="0">
                <a:ln w="0"/>
                <a:effectLst>
                  <a:outerShdw blurRad="38100" dist="19050" dir="2700000" algn="tl" rotWithShape="0">
                    <a:schemeClr val="dk1">
                      <a:alpha val="40000"/>
                    </a:schemeClr>
                  </a:outerShdw>
                </a:effectLst>
              </a:rPr>
              <a:t>案例分析：横穿行人，误识别为同向</a:t>
            </a:r>
            <a:endParaRPr lang="zh-CN" altLang="en-US" sz="3600" b="0" cap="none" spc="0">
              <a:ln w="0"/>
              <a:solidFill>
                <a:schemeClr val="tx1"/>
              </a:solidFill>
              <a:effectLst>
                <a:outerShdw blurRad="38100" dist="19050" dir="2700000" algn="tl" rotWithShape="0">
                  <a:schemeClr val="dk1">
                    <a:alpha val="40000"/>
                  </a:schemeClr>
                </a:outerShdw>
              </a:effectLst>
            </a:endParaRPr>
          </a:p>
        </p:txBody>
      </p:sp>
      <p:sp>
        <p:nvSpPr>
          <p:cNvPr id="7" name="矩形 6"/>
          <p:cNvSpPr/>
          <p:nvPr/>
        </p:nvSpPr>
        <p:spPr>
          <a:xfrm>
            <a:off x="2246675" y="4307862"/>
            <a:ext cx="6838732" cy="646331"/>
          </a:xfrm>
          <a:prstGeom prst="rect">
            <a:avLst/>
          </a:prstGeom>
          <a:noFill/>
        </p:spPr>
        <p:txBody>
          <a:bodyPr wrap="none" lIns="91440" tIns="45720" rIns="91440" bIns="45720">
            <a:spAutoFit/>
          </a:bodyPr>
          <a:lstStyle/>
          <a:p>
            <a:r>
              <a:rPr lang="zh-CN" altLang="en-US" sz="3600" smtClean="0">
                <a:ln w="0"/>
                <a:effectLst>
                  <a:outerShdw blurRad="38100" dist="19050" dir="2700000" algn="tl" rotWithShape="0">
                    <a:schemeClr val="dk1">
                      <a:alpha val="40000"/>
                    </a:schemeClr>
                  </a:outerShdw>
                </a:effectLst>
              </a:rPr>
              <a:t>案例分析：左右转</a:t>
            </a:r>
            <a:r>
              <a:rPr lang="en-US" altLang="zh-CN" sz="3600" smtClean="0">
                <a:ln w="0"/>
                <a:effectLst>
                  <a:outerShdw blurRad="38100" dist="19050" dir="2700000" algn="tl" rotWithShape="0">
                    <a:schemeClr val="dk1">
                      <a:alpha val="40000"/>
                    </a:schemeClr>
                  </a:outerShdw>
                </a:effectLst>
              </a:rPr>
              <a:t>BadCase</a:t>
            </a:r>
            <a:r>
              <a:rPr lang="zh-CN" altLang="en-US" sz="3600" smtClean="0">
                <a:ln w="0"/>
                <a:effectLst>
                  <a:outerShdw blurRad="38100" dist="19050" dir="2700000" algn="tl" rotWithShape="0">
                    <a:schemeClr val="dk1">
                      <a:alpha val="40000"/>
                    </a:schemeClr>
                  </a:outerShdw>
                </a:effectLst>
              </a:rPr>
              <a:t>分析</a:t>
            </a:r>
            <a:endParaRPr lang="zh-CN" altLang="en-US" sz="3600" b="0" cap="none" spc="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64981834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1060450" y="1356995"/>
            <a:ext cx="10515600" cy="559435"/>
          </a:xfrm>
        </p:spPr>
        <p:txBody>
          <a:bodyPr/>
          <a:lstStyle/>
          <a:p>
            <a:r>
              <a:rPr lang="zh-CN" altLang="en-US" smtClean="0"/>
              <a:t>心得一：</a:t>
            </a:r>
            <a:r>
              <a:rPr lang="en-US"/>
              <a:t>rule-base</a:t>
            </a:r>
            <a:r>
              <a:rPr lang="zh-CN" altLang="en-US"/>
              <a:t>开发本质在做哪些事情？</a:t>
            </a:r>
          </a:p>
        </p:txBody>
      </p:sp>
      <p:grpSp>
        <p:nvGrpSpPr>
          <p:cNvPr id="5" name="组合 4"/>
          <p:cNvGrpSpPr/>
          <p:nvPr/>
        </p:nvGrpSpPr>
        <p:grpSpPr>
          <a:xfrm>
            <a:off x="2005367" y="1944210"/>
            <a:ext cx="8843146" cy="3998815"/>
            <a:chOff x="2005367" y="1944210"/>
            <a:chExt cx="8843146" cy="3998815"/>
          </a:xfrm>
        </p:grpSpPr>
        <p:graphicFrame>
          <p:nvGraphicFramePr>
            <p:cNvPr id="6" name="图示 5"/>
            <p:cNvGraphicFramePr/>
            <p:nvPr>
              <p:extLst>
                <p:ext uri="{D42A27DB-BD31-4B8C-83A1-F6EECF244321}">
                  <p14:modId xmlns:p14="http://schemas.microsoft.com/office/powerpoint/2010/main" val="2598341645"/>
                </p:ext>
              </p:extLst>
            </p:nvPr>
          </p:nvGraphicFramePr>
          <p:xfrm>
            <a:off x="2005367" y="1944210"/>
            <a:ext cx="8843146" cy="39988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矩形 6"/>
            <p:cNvSpPr/>
            <p:nvPr/>
          </p:nvSpPr>
          <p:spPr>
            <a:xfrm>
              <a:off x="2305879" y="2381410"/>
              <a:ext cx="470000" cy="707886"/>
            </a:xfrm>
            <a:prstGeom prst="rect">
              <a:avLst/>
            </a:prstGeom>
            <a:noFill/>
          </p:spPr>
          <p:txBody>
            <a:bodyPr wrap="none" lIns="91440" tIns="45720" rIns="91440" bIns="45720">
              <a:spAutoFit/>
            </a:bodyPr>
            <a:lstStyle/>
            <a:p>
              <a:pPr algn="ctr"/>
              <a:r>
                <a:rPr lang="en-US" altLang="zh-CN" sz="4000" b="0" cap="none" spc="0" smtClean="0">
                  <a:ln w="0"/>
                  <a:solidFill>
                    <a:schemeClr val="tx1"/>
                  </a:solidFill>
                  <a:effectLst>
                    <a:outerShdw blurRad="38100" dist="19050" dir="2700000" algn="tl" rotWithShape="0">
                      <a:schemeClr val="dk1">
                        <a:alpha val="40000"/>
                      </a:schemeClr>
                    </a:outerShdw>
                  </a:effectLst>
                </a:rPr>
                <a:t>1</a:t>
              </a:r>
              <a:endParaRPr lang="zh-CN" altLang="en-US" sz="4000" b="0" cap="none" spc="0">
                <a:ln w="0"/>
                <a:solidFill>
                  <a:schemeClr val="tx1"/>
                </a:solidFill>
                <a:effectLst>
                  <a:outerShdw blurRad="38100" dist="19050" dir="2700000" algn="tl" rotWithShape="0">
                    <a:schemeClr val="dk1">
                      <a:alpha val="40000"/>
                    </a:schemeClr>
                  </a:outerShdw>
                </a:effectLst>
              </a:endParaRPr>
            </a:p>
          </p:txBody>
        </p:sp>
        <p:sp>
          <p:nvSpPr>
            <p:cNvPr id="8" name="矩形 7"/>
            <p:cNvSpPr/>
            <p:nvPr/>
          </p:nvSpPr>
          <p:spPr>
            <a:xfrm>
              <a:off x="2591443" y="3563040"/>
              <a:ext cx="470000" cy="707886"/>
            </a:xfrm>
            <a:prstGeom prst="rect">
              <a:avLst/>
            </a:prstGeom>
            <a:noFill/>
          </p:spPr>
          <p:txBody>
            <a:bodyPr wrap="none" lIns="91440" tIns="45720" rIns="91440" bIns="45720">
              <a:spAutoFit/>
            </a:bodyPr>
            <a:lstStyle/>
            <a:p>
              <a:pPr algn="ctr"/>
              <a:r>
                <a:rPr lang="en-US" altLang="zh-CN" sz="4000" b="0" cap="none" spc="0" smtClean="0">
                  <a:ln w="0"/>
                  <a:solidFill>
                    <a:schemeClr val="tx1"/>
                  </a:solidFill>
                  <a:effectLst>
                    <a:outerShdw blurRad="38100" dist="19050" dir="2700000" algn="tl" rotWithShape="0">
                      <a:schemeClr val="dk1">
                        <a:alpha val="40000"/>
                      </a:schemeClr>
                    </a:outerShdw>
                  </a:effectLst>
                </a:rPr>
                <a:t>2</a:t>
              </a:r>
              <a:endParaRPr lang="zh-CN" altLang="en-US" sz="4000" b="0" cap="none" spc="0">
                <a:ln w="0"/>
                <a:solidFill>
                  <a:schemeClr val="tx1"/>
                </a:solidFill>
                <a:effectLst>
                  <a:outerShdw blurRad="38100" dist="19050" dir="2700000" algn="tl" rotWithShape="0">
                    <a:schemeClr val="dk1">
                      <a:alpha val="40000"/>
                    </a:schemeClr>
                  </a:outerShdw>
                </a:effectLst>
              </a:endParaRPr>
            </a:p>
          </p:txBody>
        </p:sp>
        <p:sp>
          <p:nvSpPr>
            <p:cNvPr id="9" name="矩形 8"/>
            <p:cNvSpPr/>
            <p:nvPr/>
          </p:nvSpPr>
          <p:spPr>
            <a:xfrm>
              <a:off x="2305879" y="4753032"/>
              <a:ext cx="470000" cy="707886"/>
            </a:xfrm>
            <a:prstGeom prst="rect">
              <a:avLst/>
            </a:prstGeom>
            <a:noFill/>
          </p:spPr>
          <p:txBody>
            <a:bodyPr wrap="none" lIns="91440" tIns="45720" rIns="91440" bIns="45720">
              <a:spAutoFit/>
            </a:bodyPr>
            <a:lstStyle/>
            <a:p>
              <a:pPr algn="ctr"/>
              <a:r>
                <a:rPr lang="en-US" altLang="zh-CN" sz="4000" b="0" cap="none" spc="0" smtClean="0">
                  <a:ln w="0"/>
                  <a:solidFill>
                    <a:schemeClr val="tx1"/>
                  </a:solidFill>
                  <a:effectLst>
                    <a:outerShdw blurRad="38100" dist="19050" dir="2700000" algn="tl" rotWithShape="0">
                      <a:schemeClr val="dk1">
                        <a:alpha val="40000"/>
                      </a:schemeClr>
                    </a:outerShdw>
                  </a:effectLst>
                </a:rPr>
                <a:t>3</a:t>
              </a:r>
              <a:endParaRPr lang="zh-CN" altLang="en-US" sz="4000" b="0" cap="none" spc="0">
                <a:ln w="0"/>
                <a:solidFill>
                  <a:schemeClr val="tx1"/>
                </a:solidFill>
                <a:effectLst>
                  <a:outerShdw blurRad="38100" dist="19050" dir="2700000" algn="tl" rotWithShape="0">
                    <a:schemeClr val="dk1">
                      <a:alpha val="40000"/>
                    </a:schemeClr>
                  </a:outerShdw>
                </a:effectLst>
              </a:endParaRPr>
            </a:p>
          </p:txBody>
        </p:sp>
      </p:grpSp>
      <p:sp>
        <p:nvSpPr>
          <p:cNvPr id="10" name="矩形 9"/>
          <p:cNvSpPr/>
          <p:nvPr/>
        </p:nvSpPr>
        <p:spPr>
          <a:xfrm>
            <a:off x="1060344" y="3343910"/>
            <a:ext cx="10428721" cy="39988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1" nodeType="clickEffect">
                                  <p:stCondLst>
                                    <p:cond delay="0"/>
                                  </p:stCondLst>
                                  <p:childTnLst>
                                    <p:animMotion origin="layout" path="M -3.33333E-6 4.81481E-6 L -0.00078 0.18634 " pathEditMode="relative" rAng="0" ptsTypes="AA">
                                      <p:cBhvr>
                                        <p:cTn id="12" dur="2000" fill="hold"/>
                                        <p:tgtEl>
                                          <p:spTgt spid="10"/>
                                        </p:tgtEl>
                                        <p:attrNameLst>
                                          <p:attrName>ppt_x</p:attrName>
                                          <p:attrName>ppt_y</p:attrName>
                                        </p:attrNameLst>
                                      </p:cBhvr>
                                      <p:rCtr x="-39" y="9306"/>
                                    </p:animMotion>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2" nodeType="clickEffect">
                                  <p:stCondLst>
                                    <p:cond delay="0"/>
                                  </p:stCondLst>
                                  <p:childTnLst>
                                    <p:set>
                                      <p:cBhvr>
                                        <p:cTn id="16"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0" grpId="2"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1060450" y="1356996"/>
            <a:ext cx="10515600" cy="602434"/>
          </a:xfrm>
        </p:spPr>
        <p:txBody>
          <a:bodyPr/>
          <a:lstStyle/>
          <a:p>
            <a:r>
              <a:rPr lang="zh-CN" altLang="en-US" smtClean="0"/>
              <a:t>心得一：</a:t>
            </a:r>
            <a:r>
              <a:rPr lang="en-US"/>
              <a:t>rule-base</a:t>
            </a:r>
            <a:r>
              <a:rPr lang="zh-CN" altLang="en-US"/>
              <a:t>开发本质在做哪些事情</a:t>
            </a:r>
            <a:r>
              <a:rPr lang="zh-CN" altLang="en-US" smtClean="0"/>
              <a:t>？</a:t>
            </a:r>
            <a:endParaRPr lang="en-US" altLang="zh-CN" smtClean="0"/>
          </a:p>
        </p:txBody>
      </p:sp>
      <p:pic>
        <p:nvPicPr>
          <p:cNvPr id="2" name="图片 1"/>
          <p:cNvPicPr>
            <a:picLocks noChangeAspect="1"/>
          </p:cNvPicPr>
          <p:nvPr/>
        </p:nvPicPr>
        <p:blipFill>
          <a:blip r:embed="rId2"/>
          <a:stretch>
            <a:fillRect/>
          </a:stretch>
        </p:blipFill>
        <p:spPr>
          <a:xfrm>
            <a:off x="3114774" y="2091881"/>
            <a:ext cx="7760431" cy="4290258"/>
          </a:xfrm>
          <a:prstGeom prst="rect">
            <a:avLst/>
          </a:prstGeom>
        </p:spPr>
      </p:pic>
      <p:sp>
        <p:nvSpPr>
          <p:cNvPr id="11" name="内容占位符 3"/>
          <p:cNvSpPr txBox="1">
            <a:spLocks/>
          </p:cNvSpPr>
          <p:nvPr/>
        </p:nvSpPr>
        <p:spPr bwMode="auto">
          <a:xfrm>
            <a:off x="513055" y="3515476"/>
            <a:ext cx="2426088" cy="11871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80604020202020204" pitchFamily="34" charset="0"/>
              <a:buChar char="•"/>
              <a:defRPr sz="2400" kern="1200">
                <a:solidFill>
                  <a:schemeClr val="tx2"/>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5pPr>
            <a:lvl6pPr marL="25146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pPr marL="0" indent="0" algn="ctr">
              <a:buNone/>
            </a:pPr>
            <a:r>
              <a:rPr lang="zh-CN" altLang="en-US" smtClean="0"/>
              <a:t>常见的</a:t>
            </a:r>
            <a:endParaRPr lang="en-US" altLang="zh-CN" smtClean="0"/>
          </a:p>
          <a:p>
            <a:pPr marL="0" indent="0" algn="ctr">
              <a:buNone/>
            </a:pPr>
            <a:r>
              <a:rPr lang="zh-CN" altLang="en-US" smtClean="0"/>
              <a:t>一些处理手段</a:t>
            </a:r>
            <a:endParaRPr lang="en-US" altLang="zh-CN" smtClean="0"/>
          </a:p>
        </p:txBody>
      </p:sp>
    </p:spTree>
    <p:extLst>
      <p:ext uri="{BB962C8B-B14F-4D97-AF65-F5344CB8AC3E}">
        <p14:creationId xmlns:p14="http://schemas.microsoft.com/office/powerpoint/2010/main" val="157728619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1060450" y="1356995"/>
            <a:ext cx="10515600" cy="559435"/>
          </a:xfrm>
        </p:spPr>
        <p:txBody>
          <a:bodyPr/>
          <a:lstStyle/>
          <a:p>
            <a:r>
              <a:rPr lang="zh-CN" altLang="en-US" smtClean="0"/>
              <a:t>心得二：</a:t>
            </a:r>
            <a:r>
              <a:rPr lang="zh-CN"/>
              <a:t>做好预测的一些关键要素</a:t>
            </a:r>
          </a:p>
        </p:txBody>
      </p:sp>
      <p:sp>
        <p:nvSpPr>
          <p:cNvPr id="11" name="任意多边形 10"/>
          <p:cNvSpPr/>
          <p:nvPr/>
        </p:nvSpPr>
        <p:spPr>
          <a:xfrm>
            <a:off x="1825133" y="2194728"/>
            <a:ext cx="8252751" cy="539068"/>
          </a:xfrm>
          <a:custGeom>
            <a:avLst/>
            <a:gdLst>
              <a:gd name="connsiteX0" fmla="*/ 0 w 8232926"/>
              <a:gd name="connsiteY0" fmla="*/ 0 h 799763"/>
              <a:gd name="connsiteX1" fmla="*/ 8232926 w 8232926"/>
              <a:gd name="connsiteY1" fmla="*/ 0 h 799763"/>
              <a:gd name="connsiteX2" fmla="*/ 8232926 w 8232926"/>
              <a:gd name="connsiteY2" fmla="*/ 799763 h 799763"/>
              <a:gd name="connsiteX3" fmla="*/ 0 w 8232926"/>
              <a:gd name="connsiteY3" fmla="*/ 799763 h 799763"/>
              <a:gd name="connsiteX4" fmla="*/ 0 w 8232926"/>
              <a:gd name="connsiteY4" fmla="*/ 0 h 799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2926" h="799763">
                <a:moveTo>
                  <a:pt x="0" y="0"/>
                </a:moveTo>
                <a:lnTo>
                  <a:pt x="8232926" y="0"/>
                </a:lnTo>
                <a:lnTo>
                  <a:pt x="8232926" y="799763"/>
                </a:lnTo>
                <a:lnTo>
                  <a:pt x="0" y="799763"/>
                </a:lnTo>
                <a:lnTo>
                  <a:pt x="0" y="0"/>
                </a:lnTo>
                <a:close/>
              </a:path>
            </a:pathLst>
          </a:cu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spcFirstLastPara="0" vert="horz" wrap="square" lIns="634812" tIns="101600" rIns="101600" bIns="101600" numCol="1" spcCol="1270" anchor="ctr" anchorCtr="0">
            <a:noAutofit/>
          </a:bodyPr>
          <a:lstStyle/>
          <a:p>
            <a:pPr lvl="0" algn="l" defTabSz="1778000">
              <a:lnSpc>
                <a:spcPct val="90000"/>
              </a:lnSpc>
              <a:spcBef>
                <a:spcPct val="0"/>
              </a:spcBef>
              <a:spcAft>
                <a:spcPct val="35000"/>
              </a:spcAft>
            </a:pPr>
            <a:r>
              <a:rPr lang="zh-CN" altLang="en-US" sz="2800" kern="1200" smtClean="0"/>
              <a:t>数据驱动</a:t>
            </a:r>
            <a:endParaRPr lang="zh-CN" altLang="en-US" sz="2800" kern="1200"/>
          </a:p>
        </p:txBody>
      </p:sp>
      <p:sp>
        <p:nvSpPr>
          <p:cNvPr id="12" name="椭圆 11"/>
          <p:cNvSpPr/>
          <p:nvPr/>
        </p:nvSpPr>
        <p:spPr>
          <a:xfrm>
            <a:off x="1277807" y="2113493"/>
            <a:ext cx="709613" cy="685691"/>
          </a:xfrm>
          <a:prstGeom prst="ellipse">
            <a:avLst/>
          </a:prstGeom>
        </p:spPr>
        <p:style>
          <a:lnRef idx="2">
            <a:schemeClr val="dk2">
              <a:hueOff val="0"/>
              <a:satOff val="0"/>
              <a:lumOff val="0"/>
              <a:alphaOff val="0"/>
            </a:schemeClr>
          </a:lnRef>
          <a:fillRef idx="1">
            <a:schemeClr val="lt2">
              <a:hueOff val="0"/>
              <a:satOff val="0"/>
              <a:lumOff val="0"/>
              <a:alphaOff val="0"/>
            </a:schemeClr>
          </a:fillRef>
          <a:effectRef idx="0">
            <a:schemeClr val="lt2">
              <a:hueOff val="0"/>
              <a:satOff val="0"/>
              <a:lumOff val="0"/>
              <a:alphaOff val="0"/>
            </a:schemeClr>
          </a:effectRef>
          <a:fontRef idx="minor">
            <a:schemeClr val="dk1">
              <a:hueOff val="0"/>
              <a:satOff val="0"/>
              <a:lumOff val="0"/>
              <a:alphaOff val="0"/>
            </a:schemeClr>
          </a:fontRef>
        </p:style>
      </p:sp>
      <p:sp>
        <p:nvSpPr>
          <p:cNvPr id="7" name="矩形 6"/>
          <p:cNvSpPr/>
          <p:nvPr/>
        </p:nvSpPr>
        <p:spPr>
          <a:xfrm>
            <a:off x="1440092" y="2194728"/>
            <a:ext cx="385041" cy="523220"/>
          </a:xfrm>
          <a:prstGeom prst="rect">
            <a:avLst/>
          </a:prstGeom>
          <a:noFill/>
        </p:spPr>
        <p:txBody>
          <a:bodyPr wrap="none" lIns="91440" tIns="45720" rIns="91440" bIns="45720">
            <a:spAutoFit/>
          </a:bodyPr>
          <a:lstStyle/>
          <a:p>
            <a:pPr algn="ctr"/>
            <a:r>
              <a:rPr lang="en-US" altLang="zh-CN" sz="2800" b="0" cap="none" spc="0" smtClean="0">
                <a:ln w="0"/>
                <a:solidFill>
                  <a:schemeClr val="tx1"/>
                </a:solidFill>
                <a:effectLst>
                  <a:outerShdw blurRad="38100" dist="19050" dir="2700000" algn="tl" rotWithShape="0">
                    <a:schemeClr val="dk1">
                      <a:alpha val="40000"/>
                    </a:schemeClr>
                  </a:outerShdw>
                </a:effectLst>
              </a:rPr>
              <a:t>1</a:t>
            </a:r>
            <a:endParaRPr lang="zh-CN" altLang="en-US" sz="2800" b="0" cap="none" spc="0">
              <a:ln w="0"/>
              <a:solidFill>
                <a:schemeClr val="tx1"/>
              </a:solidFill>
              <a:effectLst>
                <a:outerShdw blurRad="38100" dist="19050" dir="2700000" algn="tl" rotWithShape="0">
                  <a:schemeClr val="dk1">
                    <a:alpha val="40000"/>
                  </a:schemeClr>
                </a:outerShdw>
              </a:effectLst>
            </a:endParaRPr>
          </a:p>
        </p:txBody>
      </p:sp>
      <p:sp>
        <p:nvSpPr>
          <p:cNvPr id="17" name="矩形 16"/>
          <p:cNvSpPr/>
          <p:nvPr/>
        </p:nvSpPr>
        <p:spPr>
          <a:xfrm>
            <a:off x="1825133" y="3012094"/>
            <a:ext cx="7635551" cy="2169825"/>
          </a:xfrm>
          <a:prstGeom prst="rect">
            <a:avLst/>
          </a:prstGeom>
        </p:spPr>
        <p:txBody>
          <a:bodyPr wrap="square">
            <a:spAutoFit/>
          </a:bodyPr>
          <a:lstStyle/>
          <a:p>
            <a:pPr marL="285750" indent="-285750">
              <a:lnSpc>
                <a:spcPct val="250000"/>
              </a:lnSpc>
              <a:buFont typeface="Arial" panose="020B0604020202020204" pitchFamily="34" charset="0"/>
              <a:buChar char="•"/>
            </a:pPr>
            <a:r>
              <a:rPr lang="zh-CN" altLang="en-US" smtClean="0">
                <a:latin typeface="Consolas" panose="020B0609020204030204" pitchFamily="49" charset="0"/>
              </a:rPr>
              <a:t>逻辑</a:t>
            </a:r>
            <a:r>
              <a:rPr lang="zh-CN" altLang="en-US">
                <a:latin typeface="Consolas" panose="020B0609020204030204" pitchFamily="49" charset="0"/>
              </a:rPr>
              <a:t>经过了多少数据的</a:t>
            </a:r>
            <a:r>
              <a:rPr lang="zh-CN" altLang="en-US" smtClean="0">
                <a:latin typeface="Consolas" panose="020B0609020204030204" pitchFamily="49" charset="0"/>
              </a:rPr>
              <a:t>评估</a:t>
            </a:r>
            <a:endParaRPr lang="zh-CN" altLang="en-US">
              <a:latin typeface="Consolas" panose="020B0609020204030204" pitchFamily="49" charset="0"/>
            </a:endParaRPr>
          </a:p>
          <a:p>
            <a:pPr marL="285750" indent="-285750">
              <a:lnSpc>
                <a:spcPct val="250000"/>
              </a:lnSpc>
              <a:buFont typeface="Arial" panose="020B0604020202020204" pitchFamily="34" charset="0"/>
              <a:buChar char="•"/>
            </a:pPr>
            <a:r>
              <a:rPr lang="zh-CN" altLang="en-US" smtClean="0">
                <a:latin typeface="Consolas" panose="020B0609020204030204" pitchFamily="49" charset="0"/>
              </a:rPr>
              <a:t>这些</a:t>
            </a:r>
            <a:r>
              <a:rPr lang="zh-CN" altLang="en-US">
                <a:latin typeface="Consolas" panose="020B0609020204030204" pitchFamily="49" charset="0"/>
              </a:rPr>
              <a:t>数据</a:t>
            </a:r>
            <a:r>
              <a:rPr lang="zh-CN" altLang="en-US" smtClean="0">
                <a:latin typeface="Consolas" panose="020B0609020204030204" pitchFamily="49" charset="0"/>
              </a:rPr>
              <a:t>与当前生产</a:t>
            </a:r>
            <a:r>
              <a:rPr lang="zh-CN" altLang="en-US">
                <a:latin typeface="Consolas" panose="020B0609020204030204" pitchFamily="49" charset="0"/>
              </a:rPr>
              <a:t>环境的数据情况是否</a:t>
            </a:r>
            <a:r>
              <a:rPr lang="zh-CN" altLang="en-US" smtClean="0">
                <a:latin typeface="Consolas" panose="020B0609020204030204" pitchFamily="49" charset="0"/>
              </a:rPr>
              <a:t>一致</a:t>
            </a:r>
            <a:endParaRPr lang="zh-CN" altLang="en-US">
              <a:latin typeface="Consolas" panose="020B0609020204030204" pitchFamily="49" charset="0"/>
            </a:endParaRPr>
          </a:p>
          <a:p>
            <a:pPr marL="285750" indent="-285750">
              <a:lnSpc>
                <a:spcPct val="250000"/>
              </a:lnSpc>
              <a:buFont typeface="Arial" panose="020B0604020202020204" pitchFamily="34" charset="0"/>
              <a:buChar char="•"/>
            </a:pPr>
            <a:r>
              <a:rPr lang="zh-CN" altLang="en-US" smtClean="0">
                <a:latin typeface="Consolas" panose="020B0609020204030204" pitchFamily="49" charset="0"/>
              </a:rPr>
              <a:t>数据</a:t>
            </a:r>
            <a:r>
              <a:rPr lang="zh-CN" altLang="en-US">
                <a:latin typeface="Consolas" panose="020B0609020204030204" pitchFamily="49" charset="0"/>
              </a:rPr>
              <a:t>中是否包含“负样本”数据，是否能支撑评估负面收益</a:t>
            </a:r>
            <a:endParaRPr lang="zh-CN" altLang="en-US" b="0">
              <a:effectLst/>
              <a:latin typeface="Consolas" panose="020B0609020204030204" pitchFamily="49" charset="0"/>
            </a:endParaRPr>
          </a:p>
        </p:txBody>
      </p:sp>
    </p:spTree>
    <p:extLst>
      <p:ext uri="{BB962C8B-B14F-4D97-AF65-F5344CB8AC3E}">
        <p14:creationId xmlns:p14="http://schemas.microsoft.com/office/powerpoint/2010/main" val="2672126368"/>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1060450" y="1356995"/>
            <a:ext cx="10515600" cy="559435"/>
          </a:xfrm>
        </p:spPr>
        <p:txBody>
          <a:bodyPr/>
          <a:lstStyle/>
          <a:p>
            <a:r>
              <a:rPr lang="zh-CN" altLang="en-US" smtClean="0"/>
              <a:t>心得二：</a:t>
            </a:r>
            <a:r>
              <a:rPr lang="zh-CN"/>
              <a:t>做好预测的一些关键要素</a:t>
            </a:r>
          </a:p>
        </p:txBody>
      </p:sp>
      <p:sp>
        <p:nvSpPr>
          <p:cNvPr id="11" name="任意多边形 10"/>
          <p:cNvSpPr/>
          <p:nvPr/>
        </p:nvSpPr>
        <p:spPr>
          <a:xfrm>
            <a:off x="1825133" y="2194728"/>
            <a:ext cx="8252751" cy="539068"/>
          </a:xfrm>
          <a:custGeom>
            <a:avLst/>
            <a:gdLst>
              <a:gd name="connsiteX0" fmla="*/ 0 w 8232926"/>
              <a:gd name="connsiteY0" fmla="*/ 0 h 799763"/>
              <a:gd name="connsiteX1" fmla="*/ 8232926 w 8232926"/>
              <a:gd name="connsiteY1" fmla="*/ 0 h 799763"/>
              <a:gd name="connsiteX2" fmla="*/ 8232926 w 8232926"/>
              <a:gd name="connsiteY2" fmla="*/ 799763 h 799763"/>
              <a:gd name="connsiteX3" fmla="*/ 0 w 8232926"/>
              <a:gd name="connsiteY3" fmla="*/ 799763 h 799763"/>
              <a:gd name="connsiteX4" fmla="*/ 0 w 8232926"/>
              <a:gd name="connsiteY4" fmla="*/ 0 h 799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2926" h="799763">
                <a:moveTo>
                  <a:pt x="0" y="0"/>
                </a:moveTo>
                <a:lnTo>
                  <a:pt x="8232926" y="0"/>
                </a:lnTo>
                <a:lnTo>
                  <a:pt x="8232926" y="799763"/>
                </a:lnTo>
                <a:lnTo>
                  <a:pt x="0" y="799763"/>
                </a:lnTo>
                <a:lnTo>
                  <a:pt x="0" y="0"/>
                </a:lnTo>
                <a:close/>
              </a:path>
            </a:pathLst>
          </a:cu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spcFirstLastPara="0" vert="horz" wrap="square" lIns="634812" tIns="101600" rIns="101600" bIns="101600" numCol="1" spcCol="1270" anchor="ctr" anchorCtr="0">
            <a:noAutofit/>
          </a:bodyPr>
          <a:lstStyle/>
          <a:p>
            <a:pPr lvl="0" algn="l" defTabSz="1778000">
              <a:lnSpc>
                <a:spcPct val="90000"/>
              </a:lnSpc>
              <a:spcBef>
                <a:spcPct val="0"/>
              </a:spcBef>
              <a:spcAft>
                <a:spcPct val="35000"/>
              </a:spcAft>
            </a:pPr>
            <a:r>
              <a:rPr lang="zh-CN" altLang="en-US" sz="2800" kern="1200" smtClean="0"/>
              <a:t>效率工具</a:t>
            </a:r>
            <a:endParaRPr lang="zh-CN" altLang="en-US" sz="2800" kern="1200"/>
          </a:p>
        </p:txBody>
      </p:sp>
      <p:sp>
        <p:nvSpPr>
          <p:cNvPr id="12" name="椭圆 11"/>
          <p:cNvSpPr/>
          <p:nvPr/>
        </p:nvSpPr>
        <p:spPr>
          <a:xfrm>
            <a:off x="1277807" y="2113493"/>
            <a:ext cx="709613" cy="685691"/>
          </a:xfrm>
          <a:prstGeom prst="ellipse">
            <a:avLst/>
          </a:prstGeom>
        </p:spPr>
        <p:style>
          <a:lnRef idx="2">
            <a:schemeClr val="dk2">
              <a:hueOff val="0"/>
              <a:satOff val="0"/>
              <a:lumOff val="0"/>
              <a:alphaOff val="0"/>
            </a:schemeClr>
          </a:lnRef>
          <a:fillRef idx="1">
            <a:schemeClr val="lt2">
              <a:hueOff val="0"/>
              <a:satOff val="0"/>
              <a:lumOff val="0"/>
              <a:alphaOff val="0"/>
            </a:schemeClr>
          </a:fillRef>
          <a:effectRef idx="0">
            <a:schemeClr val="lt2">
              <a:hueOff val="0"/>
              <a:satOff val="0"/>
              <a:lumOff val="0"/>
              <a:alphaOff val="0"/>
            </a:schemeClr>
          </a:effectRef>
          <a:fontRef idx="minor">
            <a:schemeClr val="dk1">
              <a:hueOff val="0"/>
              <a:satOff val="0"/>
              <a:lumOff val="0"/>
              <a:alphaOff val="0"/>
            </a:schemeClr>
          </a:fontRef>
        </p:style>
      </p:sp>
      <p:sp>
        <p:nvSpPr>
          <p:cNvPr id="7" name="矩形 6"/>
          <p:cNvSpPr/>
          <p:nvPr/>
        </p:nvSpPr>
        <p:spPr>
          <a:xfrm>
            <a:off x="1440092" y="2194728"/>
            <a:ext cx="385041" cy="523220"/>
          </a:xfrm>
          <a:prstGeom prst="rect">
            <a:avLst/>
          </a:prstGeom>
          <a:noFill/>
        </p:spPr>
        <p:txBody>
          <a:bodyPr wrap="none" lIns="91440" tIns="45720" rIns="91440" bIns="45720">
            <a:spAutoFit/>
          </a:bodyPr>
          <a:lstStyle/>
          <a:p>
            <a:pPr algn="ctr"/>
            <a:r>
              <a:rPr lang="en-US" altLang="zh-CN" sz="2800" b="0" cap="none" spc="0" smtClean="0">
                <a:ln w="0"/>
                <a:solidFill>
                  <a:schemeClr val="tx1"/>
                </a:solidFill>
                <a:effectLst>
                  <a:outerShdw blurRad="38100" dist="19050" dir="2700000" algn="tl" rotWithShape="0">
                    <a:schemeClr val="dk1">
                      <a:alpha val="40000"/>
                    </a:schemeClr>
                  </a:outerShdw>
                </a:effectLst>
              </a:rPr>
              <a:t>2</a:t>
            </a:r>
            <a:endParaRPr lang="zh-CN" altLang="en-US" sz="2800" b="0" cap="none" spc="0">
              <a:ln w="0"/>
              <a:solidFill>
                <a:schemeClr val="tx1"/>
              </a:solidFill>
              <a:effectLst>
                <a:outerShdw blurRad="38100" dist="19050" dir="2700000" algn="tl" rotWithShape="0">
                  <a:schemeClr val="dk1">
                    <a:alpha val="40000"/>
                  </a:schemeClr>
                </a:outerShdw>
              </a:effectLst>
            </a:endParaRPr>
          </a:p>
        </p:txBody>
      </p:sp>
      <p:sp>
        <p:nvSpPr>
          <p:cNvPr id="17" name="矩形 16"/>
          <p:cNvSpPr/>
          <p:nvPr/>
        </p:nvSpPr>
        <p:spPr>
          <a:xfrm>
            <a:off x="1825133" y="3254690"/>
            <a:ext cx="9632859" cy="1477328"/>
          </a:xfrm>
          <a:prstGeom prst="rect">
            <a:avLst/>
          </a:prstGeom>
        </p:spPr>
        <p:txBody>
          <a:bodyPr wrap="square">
            <a:spAutoFit/>
          </a:bodyPr>
          <a:lstStyle/>
          <a:p>
            <a:pPr marL="285750" indent="-285750">
              <a:lnSpc>
                <a:spcPct val="250000"/>
              </a:lnSpc>
              <a:buFont typeface="Arial" panose="020B0604020202020204" pitchFamily="34" charset="0"/>
              <a:buChar char="•"/>
            </a:pPr>
            <a:r>
              <a:rPr lang="zh-CN" altLang="en-US" smtClean="0">
                <a:latin typeface="Consolas" panose="020B0609020204030204" pitchFamily="49" charset="0"/>
              </a:rPr>
              <a:t>支撑大批量数据分析、查找、可视化以及效果评估的工具</a:t>
            </a:r>
            <a:r>
              <a:rPr lang="en-US" altLang="zh-CN" smtClean="0">
                <a:latin typeface="Consolas" panose="020B0609020204030204" pitchFamily="49" charset="0"/>
              </a:rPr>
              <a:t>/</a:t>
            </a:r>
            <a:r>
              <a:rPr lang="zh-CN" altLang="en-US" smtClean="0">
                <a:latin typeface="Consolas" panose="020B0609020204030204" pitchFamily="49" charset="0"/>
              </a:rPr>
              <a:t>平台</a:t>
            </a:r>
            <a:endParaRPr lang="en-US" altLang="zh-CN">
              <a:latin typeface="Consolas" panose="020B0609020204030204" pitchFamily="49" charset="0"/>
            </a:endParaRPr>
          </a:p>
          <a:p>
            <a:pPr marL="285750" indent="-285750">
              <a:lnSpc>
                <a:spcPct val="250000"/>
              </a:lnSpc>
              <a:buFont typeface="Arial" panose="020B0604020202020204" pitchFamily="34" charset="0"/>
              <a:buChar char="•"/>
            </a:pPr>
            <a:r>
              <a:rPr lang="zh-CN" altLang="en-US" smtClean="0"/>
              <a:t>⽀</a:t>
            </a:r>
            <a:r>
              <a:rPr lang="zh-CN" altLang="en-US"/>
              <a:t>撑具体问题的</a:t>
            </a:r>
            <a:r>
              <a:rPr lang="en-US" altLang="zh-CN"/>
              <a:t>Bug</a:t>
            </a:r>
            <a:r>
              <a:rPr lang="zh-CN" altLang="en-US"/>
              <a:t>分析、根因定位的⼯具</a:t>
            </a:r>
            <a:r>
              <a:rPr lang="zh-CN" altLang="en-US" smtClean="0"/>
              <a:t>（回放机制、日志</a:t>
            </a:r>
            <a:r>
              <a:rPr lang="zh-CN" altLang="en-US"/>
              <a:t>体系、可视化</a:t>
            </a:r>
            <a:r>
              <a:rPr lang="zh-CN" altLang="en-US" smtClean="0"/>
              <a:t>工具等）</a:t>
            </a:r>
          </a:p>
        </p:txBody>
      </p:sp>
    </p:spTree>
    <p:extLst>
      <p:ext uri="{BB962C8B-B14F-4D97-AF65-F5344CB8AC3E}">
        <p14:creationId xmlns:p14="http://schemas.microsoft.com/office/powerpoint/2010/main" val="15511276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1060450" y="1356995"/>
            <a:ext cx="10515600" cy="559435"/>
          </a:xfrm>
        </p:spPr>
        <p:txBody>
          <a:bodyPr/>
          <a:lstStyle/>
          <a:p>
            <a:r>
              <a:rPr lang="zh-CN" altLang="en-US" smtClean="0"/>
              <a:t>心得二：</a:t>
            </a:r>
            <a:r>
              <a:rPr lang="zh-CN"/>
              <a:t>做好预测的一些关键要素</a:t>
            </a:r>
          </a:p>
        </p:txBody>
      </p:sp>
      <p:sp>
        <p:nvSpPr>
          <p:cNvPr id="11" name="任意多边形 10"/>
          <p:cNvSpPr/>
          <p:nvPr/>
        </p:nvSpPr>
        <p:spPr>
          <a:xfrm>
            <a:off x="1825133" y="2194728"/>
            <a:ext cx="8252751" cy="539068"/>
          </a:xfrm>
          <a:custGeom>
            <a:avLst/>
            <a:gdLst>
              <a:gd name="connsiteX0" fmla="*/ 0 w 8232926"/>
              <a:gd name="connsiteY0" fmla="*/ 0 h 799763"/>
              <a:gd name="connsiteX1" fmla="*/ 8232926 w 8232926"/>
              <a:gd name="connsiteY1" fmla="*/ 0 h 799763"/>
              <a:gd name="connsiteX2" fmla="*/ 8232926 w 8232926"/>
              <a:gd name="connsiteY2" fmla="*/ 799763 h 799763"/>
              <a:gd name="connsiteX3" fmla="*/ 0 w 8232926"/>
              <a:gd name="connsiteY3" fmla="*/ 799763 h 799763"/>
              <a:gd name="connsiteX4" fmla="*/ 0 w 8232926"/>
              <a:gd name="connsiteY4" fmla="*/ 0 h 7997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32926" h="799763">
                <a:moveTo>
                  <a:pt x="0" y="0"/>
                </a:moveTo>
                <a:lnTo>
                  <a:pt x="8232926" y="0"/>
                </a:lnTo>
                <a:lnTo>
                  <a:pt x="8232926" y="799763"/>
                </a:lnTo>
                <a:lnTo>
                  <a:pt x="0" y="799763"/>
                </a:lnTo>
                <a:lnTo>
                  <a:pt x="0" y="0"/>
                </a:lnTo>
                <a:close/>
              </a:path>
            </a:pathLst>
          </a:custGeom>
        </p:spPr>
        <p:style>
          <a:lnRef idx="2">
            <a:schemeClr val="lt2">
              <a:hueOff val="0"/>
              <a:satOff val="0"/>
              <a:lumOff val="0"/>
              <a:alphaOff val="0"/>
            </a:schemeClr>
          </a:lnRef>
          <a:fillRef idx="1">
            <a:schemeClr val="dk2">
              <a:hueOff val="0"/>
              <a:satOff val="0"/>
              <a:lumOff val="0"/>
              <a:alphaOff val="0"/>
            </a:schemeClr>
          </a:fillRef>
          <a:effectRef idx="0">
            <a:schemeClr val="dk2">
              <a:hueOff val="0"/>
              <a:satOff val="0"/>
              <a:lumOff val="0"/>
              <a:alphaOff val="0"/>
            </a:schemeClr>
          </a:effectRef>
          <a:fontRef idx="minor">
            <a:schemeClr val="lt1"/>
          </a:fontRef>
        </p:style>
        <p:txBody>
          <a:bodyPr spcFirstLastPara="0" vert="horz" wrap="square" lIns="634812" tIns="101600" rIns="101600" bIns="101600" numCol="1" spcCol="1270" anchor="ctr" anchorCtr="0">
            <a:noAutofit/>
          </a:bodyPr>
          <a:lstStyle/>
          <a:p>
            <a:pPr lvl="0" algn="l" defTabSz="1778000">
              <a:lnSpc>
                <a:spcPct val="90000"/>
              </a:lnSpc>
              <a:spcBef>
                <a:spcPct val="0"/>
              </a:spcBef>
              <a:spcAft>
                <a:spcPct val="35000"/>
              </a:spcAft>
            </a:pPr>
            <a:r>
              <a:rPr lang="zh-CN" altLang="en-US" sz="2800" kern="1200" smtClean="0"/>
              <a:t>流程建设</a:t>
            </a:r>
            <a:endParaRPr lang="zh-CN" altLang="en-US" sz="2800" kern="1200"/>
          </a:p>
        </p:txBody>
      </p:sp>
      <p:sp>
        <p:nvSpPr>
          <p:cNvPr id="12" name="椭圆 11"/>
          <p:cNvSpPr/>
          <p:nvPr/>
        </p:nvSpPr>
        <p:spPr>
          <a:xfrm>
            <a:off x="1277807" y="2113493"/>
            <a:ext cx="709613" cy="685691"/>
          </a:xfrm>
          <a:prstGeom prst="ellipse">
            <a:avLst/>
          </a:prstGeom>
        </p:spPr>
        <p:style>
          <a:lnRef idx="2">
            <a:schemeClr val="dk2">
              <a:hueOff val="0"/>
              <a:satOff val="0"/>
              <a:lumOff val="0"/>
              <a:alphaOff val="0"/>
            </a:schemeClr>
          </a:lnRef>
          <a:fillRef idx="1">
            <a:schemeClr val="lt2">
              <a:hueOff val="0"/>
              <a:satOff val="0"/>
              <a:lumOff val="0"/>
              <a:alphaOff val="0"/>
            </a:schemeClr>
          </a:fillRef>
          <a:effectRef idx="0">
            <a:schemeClr val="lt2">
              <a:hueOff val="0"/>
              <a:satOff val="0"/>
              <a:lumOff val="0"/>
              <a:alphaOff val="0"/>
            </a:schemeClr>
          </a:effectRef>
          <a:fontRef idx="minor">
            <a:schemeClr val="dk1">
              <a:hueOff val="0"/>
              <a:satOff val="0"/>
              <a:lumOff val="0"/>
              <a:alphaOff val="0"/>
            </a:schemeClr>
          </a:fontRef>
        </p:style>
      </p:sp>
      <p:sp>
        <p:nvSpPr>
          <p:cNvPr id="7" name="矩形 6"/>
          <p:cNvSpPr/>
          <p:nvPr/>
        </p:nvSpPr>
        <p:spPr>
          <a:xfrm>
            <a:off x="1440092" y="2194728"/>
            <a:ext cx="385041" cy="523220"/>
          </a:xfrm>
          <a:prstGeom prst="rect">
            <a:avLst/>
          </a:prstGeom>
          <a:noFill/>
        </p:spPr>
        <p:txBody>
          <a:bodyPr wrap="none" lIns="91440" tIns="45720" rIns="91440" bIns="45720">
            <a:spAutoFit/>
          </a:bodyPr>
          <a:lstStyle/>
          <a:p>
            <a:pPr algn="ctr"/>
            <a:r>
              <a:rPr lang="en-US" altLang="zh-CN" sz="2800" b="0" cap="none" spc="0" smtClean="0">
                <a:ln w="0"/>
                <a:solidFill>
                  <a:schemeClr val="tx1"/>
                </a:solidFill>
                <a:effectLst>
                  <a:outerShdw blurRad="38100" dist="19050" dir="2700000" algn="tl" rotWithShape="0">
                    <a:schemeClr val="dk1">
                      <a:alpha val="40000"/>
                    </a:schemeClr>
                  </a:outerShdw>
                </a:effectLst>
              </a:rPr>
              <a:t>3</a:t>
            </a:r>
            <a:endParaRPr lang="zh-CN" altLang="en-US" sz="2800" b="0" cap="none" spc="0">
              <a:ln w="0"/>
              <a:solidFill>
                <a:schemeClr val="tx1"/>
              </a:solidFill>
              <a:effectLst>
                <a:outerShdw blurRad="38100" dist="19050" dir="2700000" algn="tl" rotWithShape="0">
                  <a:schemeClr val="dk1">
                    <a:alpha val="40000"/>
                  </a:schemeClr>
                </a:outerShdw>
              </a:effectLst>
            </a:endParaRPr>
          </a:p>
        </p:txBody>
      </p:sp>
      <p:sp>
        <p:nvSpPr>
          <p:cNvPr id="17" name="矩形 16"/>
          <p:cNvSpPr/>
          <p:nvPr/>
        </p:nvSpPr>
        <p:spPr>
          <a:xfrm>
            <a:off x="1825134" y="3077482"/>
            <a:ext cx="8158622" cy="2169825"/>
          </a:xfrm>
          <a:prstGeom prst="rect">
            <a:avLst/>
          </a:prstGeom>
        </p:spPr>
        <p:txBody>
          <a:bodyPr wrap="square">
            <a:spAutoFit/>
          </a:bodyPr>
          <a:lstStyle/>
          <a:p>
            <a:pPr marL="285750" indent="-285750">
              <a:lnSpc>
                <a:spcPct val="250000"/>
              </a:lnSpc>
              <a:buFont typeface="Arial" panose="020B0604020202020204" pitchFamily="34" charset="0"/>
              <a:buChar char="•"/>
            </a:pPr>
            <a:r>
              <a:rPr lang="zh-CN" altLang="en-US"/>
              <a:t>比较</a:t>
            </a:r>
            <a:r>
              <a:rPr lang="zh-CN" altLang="en-US" smtClean="0"/>
              <a:t>规范⽅</a:t>
            </a:r>
            <a:r>
              <a:rPr lang="zh-CN" altLang="en-US"/>
              <a:t>案调研、对⽐、设计、评审</a:t>
            </a:r>
            <a:r>
              <a:rPr lang="zh-CN" altLang="en-US" smtClean="0"/>
              <a:t>过程</a:t>
            </a:r>
            <a:endParaRPr lang="en-US" altLang="zh-CN" smtClean="0"/>
          </a:p>
          <a:p>
            <a:pPr marL="285750" indent="-285750">
              <a:lnSpc>
                <a:spcPct val="250000"/>
              </a:lnSpc>
              <a:buFont typeface="Arial" panose="020B0604020202020204" pitchFamily="34" charset="0"/>
              <a:buChar char="•"/>
            </a:pPr>
            <a:r>
              <a:rPr lang="zh-CN" altLang="en-US" smtClean="0"/>
              <a:t>开发规范及</a:t>
            </a:r>
            <a:r>
              <a:rPr lang="en-US" altLang="zh-CN" smtClean="0"/>
              <a:t>code review</a:t>
            </a:r>
            <a:r>
              <a:rPr lang="zh-CN" altLang="en-US" smtClean="0"/>
              <a:t>过程</a:t>
            </a:r>
            <a:endParaRPr lang="en-US" altLang="zh-CN" smtClean="0"/>
          </a:p>
          <a:p>
            <a:pPr marL="285750" indent="-285750">
              <a:lnSpc>
                <a:spcPct val="250000"/>
              </a:lnSpc>
              <a:buFont typeface="Arial" panose="020B0604020202020204" pitchFamily="34" charset="0"/>
              <a:buChar char="•"/>
            </a:pPr>
            <a:r>
              <a:rPr lang="zh-CN" altLang="en-US"/>
              <a:t>发</a:t>
            </a:r>
            <a:r>
              <a:rPr lang="zh-CN" altLang="en-US" smtClean="0"/>
              <a:t>版前的</a:t>
            </a:r>
            <a:r>
              <a:rPr lang="zh-CN" altLang="en-US"/>
              <a:t>规模化</a:t>
            </a:r>
            <a:r>
              <a:rPr lang="zh-CN" altLang="en-US" smtClean="0"/>
              <a:t>测试</a:t>
            </a:r>
            <a:endParaRPr lang="zh-CN" altLang="en-US"/>
          </a:p>
        </p:txBody>
      </p:sp>
    </p:spTree>
    <p:extLst>
      <p:ext uri="{BB962C8B-B14F-4D97-AF65-F5344CB8AC3E}">
        <p14:creationId xmlns:p14="http://schemas.microsoft.com/office/powerpoint/2010/main" val="371660312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内容占位符 1"/>
          <p:cNvSpPr>
            <a:spLocks noGrp="1"/>
          </p:cNvSpPr>
          <p:nvPr>
            <p:ph idx="1"/>
          </p:nvPr>
        </p:nvSpPr>
        <p:spPr>
          <a:xfrm>
            <a:off x="1060450" y="1417955"/>
            <a:ext cx="9260840" cy="1087755"/>
          </a:xfrm>
        </p:spPr>
        <p:txBody>
          <a:bodyPr/>
          <a:lstStyle/>
          <a:p>
            <a:r>
              <a:rPr lang="zh-CN" altLang="en-US"/>
              <a:t>价值</a:t>
            </a:r>
            <a:r>
              <a:rPr lang="en-US" altLang="zh-CN"/>
              <a:t> &amp; </a:t>
            </a:r>
            <a:r>
              <a:rPr lang="zh-CN" altLang="en-US"/>
              <a:t>必要性</a:t>
            </a:r>
          </a:p>
          <a:p>
            <a:r>
              <a:rPr lang="zh-CN" altLang="en-US" smtClean="0"/>
              <a:t>常见的一些认知误区（系统工程）</a:t>
            </a:r>
            <a:endParaRPr lang="zh-CN" altLang="en-US"/>
          </a:p>
        </p:txBody>
      </p:sp>
      <p:sp>
        <p:nvSpPr>
          <p:cNvPr id="3" name="标题 2"/>
          <p:cNvSpPr>
            <a:spLocks noGrp="1"/>
          </p:cNvSpPr>
          <p:nvPr>
            <p:ph type="title"/>
          </p:nvPr>
        </p:nvSpPr>
        <p:spPr/>
        <p:txBody>
          <a:bodyPr>
            <a:normAutofit/>
          </a:bodyPr>
          <a:lstStyle/>
          <a:p>
            <a:r>
              <a:rPr lang="zh-CN" altLang="en-US"/>
              <a:t>概述</a:t>
            </a:r>
          </a:p>
        </p:txBody>
      </p:sp>
      <p:sp>
        <p:nvSpPr>
          <p:cNvPr id="5" name="六边形 4"/>
          <p:cNvSpPr/>
          <p:nvPr/>
        </p:nvSpPr>
        <p:spPr>
          <a:xfrm>
            <a:off x="289560" y="2646045"/>
            <a:ext cx="700405" cy="615315"/>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标题 2"/>
          <p:cNvSpPr>
            <a:spLocks noGrp="1"/>
          </p:cNvSpPr>
          <p:nvPr/>
        </p:nvSpPr>
        <p:spPr>
          <a:xfrm>
            <a:off x="1111144" y="2745739"/>
            <a:ext cx="10515600" cy="601345"/>
          </a:xfrm>
          <a:prstGeom prst="rect">
            <a:avLst/>
          </a:prstGeom>
          <a:noFill/>
          <a:ln>
            <a:noFill/>
          </a:ln>
        </p:spPr>
        <p:txBody>
          <a:bodyPr vert="horz" wrap="square" lIns="91440" tIns="45720" rIns="91440" bIns="45720" numCol="1" anchor="ctr" anchorCtr="0" compatLnSpc="1">
            <a:normAutofit fontScale="97500"/>
          </a:bodyPr>
          <a:lstStyle>
            <a:lvl1pPr algn="l" rtl="0" eaLnBrk="0" fontAlgn="base" hangingPunct="0">
              <a:lnSpc>
                <a:spcPct val="90000"/>
              </a:lnSpc>
              <a:spcBef>
                <a:spcPct val="0"/>
              </a:spcBef>
              <a:spcAft>
                <a:spcPct val="0"/>
              </a:spcAft>
              <a:defRPr sz="3600" kern="1200">
                <a:solidFill>
                  <a:schemeClr val="tx2"/>
                </a:solidFill>
                <a:latin typeface="+mj-ea"/>
                <a:ea typeface="+mj-ea"/>
                <a:cs typeface="+mj-cs"/>
              </a:defRPr>
            </a:lvl1pPr>
            <a:lvl2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2pPr>
            <a:lvl3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3pPr>
            <a:lvl4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4pPr>
            <a:lvl5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5pPr>
            <a:lvl6pPr marL="4572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6pPr>
            <a:lvl7pPr marL="9144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7pPr>
            <a:lvl8pPr marL="13716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8pPr>
            <a:lvl9pPr marL="18288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9pPr>
          </a:lstStyle>
          <a:p>
            <a:r>
              <a:rPr lang="zh-CN" altLang="en-US"/>
              <a:t>最佳实践</a:t>
            </a:r>
            <a:r>
              <a:rPr lang="zh-CN" altLang="en-US" smtClean="0"/>
              <a:t>、心得和认知</a:t>
            </a:r>
            <a:endParaRPr lang="zh-CN" altLang="en-US"/>
          </a:p>
        </p:txBody>
      </p:sp>
      <p:sp>
        <p:nvSpPr>
          <p:cNvPr id="7" name="内容占位符 1"/>
          <p:cNvSpPr>
            <a:spLocks noGrp="1"/>
          </p:cNvSpPr>
          <p:nvPr/>
        </p:nvSpPr>
        <p:spPr>
          <a:xfrm>
            <a:off x="1060450" y="3430270"/>
            <a:ext cx="10515600" cy="1480820"/>
          </a:xfrm>
          <a:prstGeom prst="rect">
            <a:avLst/>
          </a:prstGeom>
          <a:noFill/>
          <a:ln>
            <a:noFill/>
          </a:ln>
        </p:spPr>
        <p:txBody>
          <a:bodyPr vert="horz" wrap="square" lIns="91440" tIns="45720" rIns="91440" bIns="45720" numCol="1" anchor="t" anchorCtr="0" compatLnSpc="1"/>
          <a:lstStyle>
            <a:lvl1pPr marL="228600" indent="-228600" algn="l" rtl="0" eaLnBrk="0" fontAlgn="base" hangingPunct="0">
              <a:lnSpc>
                <a:spcPct val="90000"/>
              </a:lnSpc>
              <a:spcBef>
                <a:spcPts val="1000"/>
              </a:spcBef>
              <a:spcAft>
                <a:spcPct val="0"/>
              </a:spcAft>
              <a:buFont typeface="Arial" panose="02080604020202020204" pitchFamily="34" charset="0"/>
              <a:buChar char="•"/>
              <a:defRPr sz="2400" kern="1200">
                <a:solidFill>
                  <a:schemeClr val="tx2"/>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80604020202020204" pitchFamily="34" charset="0"/>
              <a:buChar char="•"/>
              <a:defRPr sz="2000" kern="1200">
                <a:solidFill>
                  <a:schemeClr val="tx2"/>
                </a:solidFill>
                <a:latin typeface="+mn-lt"/>
                <a:ea typeface="+mn-ea"/>
                <a:cs typeface="+mn-cs"/>
              </a:defRPr>
            </a:lvl5pPr>
            <a:lvl6pPr marL="25146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3765"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a:lstStyle>
          <a:p>
            <a:r>
              <a:rPr lang="zh-CN"/>
              <a:t>两个最佳实践</a:t>
            </a:r>
            <a:endParaRPr lang="zh-CN" altLang="en-US"/>
          </a:p>
          <a:p>
            <a:r>
              <a:rPr lang="zh-CN" altLang="en-US"/>
              <a:t>两个心得</a:t>
            </a:r>
          </a:p>
          <a:p>
            <a:r>
              <a:rPr lang="zh-CN" altLang="en-US"/>
              <a:t>对</a:t>
            </a:r>
            <a:r>
              <a:rPr lang="en-US" altLang="zh-CN"/>
              <a:t>rule base</a:t>
            </a:r>
            <a:r>
              <a:rPr lang="zh-CN" altLang="en-US"/>
              <a:t>、</a:t>
            </a:r>
            <a:r>
              <a:rPr lang="en-US" altLang="zh-CN"/>
              <a:t>learning base</a:t>
            </a:r>
            <a:r>
              <a:rPr lang="zh-CN" altLang="en-US"/>
              <a:t>、</a:t>
            </a:r>
            <a:r>
              <a:rPr lang="en-US" altLang="zh-CN"/>
              <a:t>deep learning</a:t>
            </a:r>
            <a:r>
              <a:rPr lang="zh-CN" altLang="en-US"/>
              <a:t>的认知</a:t>
            </a:r>
          </a:p>
        </p:txBody>
      </p:sp>
      <p:sp>
        <p:nvSpPr>
          <p:cNvPr id="8" name="六边形 7"/>
          <p:cNvSpPr/>
          <p:nvPr/>
        </p:nvSpPr>
        <p:spPr>
          <a:xfrm>
            <a:off x="289560" y="5265420"/>
            <a:ext cx="700405" cy="615315"/>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标题 2"/>
          <p:cNvSpPr>
            <a:spLocks noGrp="1"/>
          </p:cNvSpPr>
          <p:nvPr/>
        </p:nvSpPr>
        <p:spPr>
          <a:xfrm>
            <a:off x="1111250" y="5279390"/>
            <a:ext cx="6794500" cy="601345"/>
          </a:xfrm>
          <a:prstGeom prst="rect">
            <a:avLst/>
          </a:prstGeom>
          <a:noFill/>
          <a:ln>
            <a:noFill/>
          </a:ln>
        </p:spPr>
        <p:txBody>
          <a:bodyPr vert="horz" wrap="square" lIns="91440" tIns="45720" rIns="91440" bIns="45720" numCol="1" anchor="ctr" anchorCtr="0" compatLnSpc="1">
            <a:normAutofit fontScale="87500"/>
          </a:bodyPr>
          <a:lstStyle>
            <a:lvl1pPr algn="l" rtl="0" eaLnBrk="0" fontAlgn="base" hangingPunct="0">
              <a:lnSpc>
                <a:spcPct val="90000"/>
              </a:lnSpc>
              <a:spcBef>
                <a:spcPct val="0"/>
              </a:spcBef>
              <a:spcAft>
                <a:spcPct val="0"/>
              </a:spcAft>
              <a:defRPr sz="3600" kern="1200">
                <a:solidFill>
                  <a:schemeClr val="tx2"/>
                </a:solidFill>
                <a:latin typeface="+mj-ea"/>
                <a:ea typeface="+mj-ea"/>
                <a:cs typeface="+mj-cs"/>
              </a:defRPr>
            </a:lvl1pPr>
            <a:lvl2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2pPr>
            <a:lvl3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3pPr>
            <a:lvl4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4pPr>
            <a:lvl5pPr algn="l" rtl="0" eaLnBrk="0" fontAlgn="base" hangingPunct="0">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5pPr>
            <a:lvl6pPr marL="4572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6pPr>
            <a:lvl7pPr marL="9144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7pPr>
            <a:lvl8pPr marL="13716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8pPr>
            <a:lvl9pPr marL="1828800" algn="l" rtl="0" fontAlgn="base">
              <a:lnSpc>
                <a:spcPct val="90000"/>
              </a:lnSpc>
              <a:spcBef>
                <a:spcPct val="0"/>
              </a:spcBef>
              <a:spcAft>
                <a:spcPct val="0"/>
              </a:spcAft>
              <a:defRPr sz="4000">
                <a:solidFill>
                  <a:schemeClr val="tx2"/>
                </a:solidFill>
                <a:latin typeface="黑体" panose="02010609060101010101" pitchFamily="49" charset="-122"/>
                <a:ea typeface="黑体" panose="02010609060101010101" pitchFamily="49" charset="-122"/>
              </a:defRPr>
            </a:lvl9pPr>
          </a:lstStyle>
          <a:p>
            <a:r>
              <a:rPr lang="zh-CN" altLang="en-US"/>
              <a:t>预测在深度学习方面的一些探索应用</a:t>
            </a: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最佳实践、一些认知和心得</a:t>
            </a:r>
            <a:endParaRPr lang="zh-CN" altLang="en-US"/>
          </a:p>
        </p:txBody>
      </p:sp>
      <p:sp>
        <p:nvSpPr>
          <p:cNvPr id="4" name="内容占位符 3"/>
          <p:cNvSpPr>
            <a:spLocks noGrp="1"/>
          </p:cNvSpPr>
          <p:nvPr>
            <p:ph idx="1"/>
          </p:nvPr>
        </p:nvSpPr>
        <p:spPr>
          <a:xfrm>
            <a:off x="1060450" y="1356995"/>
            <a:ext cx="10515600" cy="559435"/>
          </a:xfrm>
        </p:spPr>
        <p:txBody>
          <a:bodyPr/>
          <a:lstStyle/>
          <a:p>
            <a:r>
              <a:rPr lang="zh-CN" altLang="en-US">
                <a:sym typeface="+mn-ea"/>
              </a:rPr>
              <a:t>对</a:t>
            </a:r>
            <a:r>
              <a:rPr lang="en-US" altLang="zh-CN">
                <a:sym typeface="+mn-ea"/>
              </a:rPr>
              <a:t>rule base</a:t>
            </a:r>
            <a:r>
              <a:rPr lang="zh-CN" altLang="en-US">
                <a:sym typeface="+mn-ea"/>
              </a:rPr>
              <a:t>、</a:t>
            </a:r>
            <a:r>
              <a:rPr lang="en-US" altLang="zh-CN">
                <a:sym typeface="+mn-ea"/>
              </a:rPr>
              <a:t>learning base</a:t>
            </a:r>
            <a:r>
              <a:rPr lang="zh-CN" altLang="en-US">
                <a:sym typeface="+mn-ea"/>
              </a:rPr>
              <a:t>、</a:t>
            </a:r>
            <a:r>
              <a:rPr lang="en-US" altLang="zh-CN">
                <a:sym typeface="+mn-ea"/>
              </a:rPr>
              <a:t>deep learning</a:t>
            </a:r>
            <a:r>
              <a:rPr lang="zh-CN" altLang="en-US">
                <a:sym typeface="+mn-ea"/>
              </a:rPr>
              <a:t>的认知</a:t>
            </a:r>
            <a:endParaRPr lang="zh-CN"/>
          </a:p>
        </p:txBody>
      </p:sp>
      <p:sp>
        <p:nvSpPr>
          <p:cNvPr id="2" name="矩形 1"/>
          <p:cNvSpPr/>
          <p:nvPr/>
        </p:nvSpPr>
        <p:spPr>
          <a:xfrm>
            <a:off x="1606133" y="2678086"/>
            <a:ext cx="8699818" cy="1651671"/>
          </a:xfrm>
          <a:prstGeom prst="rect">
            <a:avLst/>
          </a:prstGeom>
          <a:noFill/>
        </p:spPr>
        <p:txBody>
          <a:bodyPr wrap="none" lIns="91440" tIns="45720" rIns="91440" bIns="45720">
            <a:spAutoFit/>
          </a:bodyPr>
          <a:lstStyle/>
          <a:p>
            <a:pPr algn="ctr">
              <a:lnSpc>
                <a:spcPct val="150000"/>
              </a:lnSpc>
            </a:pPr>
            <a:r>
              <a:rPr lang="zh-CN" altLang="en-US" sz="3600" smtClean="0">
                <a:ln w="0"/>
                <a:effectLst>
                  <a:outerShdw blurRad="38100" dist="19050" dir="2700000" algn="tl" rotWithShape="0">
                    <a:schemeClr val="dk1">
                      <a:alpha val="40000"/>
                    </a:schemeClr>
                  </a:outerShdw>
                </a:effectLst>
              </a:rPr>
              <a:t>算法效果天花板</a:t>
            </a:r>
            <a:endParaRPr lang="en-US" altLang="zh-CN" sz="3600" b="0" cap="none" spc="0">
              <a:ln w="0"/>
              <a:solidFill>
                <a:schemeClr val="tx1"/>
              </a:solidFill>
              <a:effectLst>
                <a:outerShdw blurRad="38100" dist="19050" dir="2700000" algn="tl" rotWithShape="0">
                  <a:schemeClr val="dk1">
                    <a:alpha val="40000"/>
                  </a:schemeClr>
                </a:outerShdw>
              </a:effectLst>
            </a:endParaRPr>
          </a:p>
          <a:p>
            <a:pPr algn="ctr">
              <a:lnSpc>
                <a:spcPct val="150000"/>
              </a:lnSpc>
            </a:pPr>
            <a:r>
              <a:rPr lang="en-US" altLang="zh-CN" sz="3600">
                <a:sym typeface="+mn-ea"/>
              </a:rPr>
              <a:t>deep </a:t>
            </a:r>
            <a:r>
              <a:rPr lang="en-US" altLang="zh-CN" sz="3600" smtClean="0">
                <a:sym typeface="+mn-ea"/>
              </a:rPr>
              <a:t>learning &gt; </a:t>
            </a:r>
            <a:r>
              <a:rPr lang="en-US" altLang="zh-CN" sz="3600">
                <a:sym typeface="+mn-ea"/>
              </a:rPr>
              <a:t>learning </a:t>
            </a:r>
            <a:r>
              <a:rPr lang="en-US" altLang="zh-CN" sz="3600" smtClean="0">
                <a:sym typeface="+mn-ea"/>
              </a:rPr>
              <a:t>base &gt; </a:t>
            </a:r>
            <a:r>
              <a:rPr lang="en-US" altLang="zh-CN" sz="3600">
                <a:sym typeface="+mn-ea"/>
              </a:rPr>
              <a:t>rule base</a:t>
            </a:r>
            <a:endParaRPr lang="zh-CN" altLang="en-US" sz="3600" b="0" cap="none" spc="0">
              <a:ln w="0"/>
              <a:solidFill>
                <a:schemeClr val="tx1"/>
              </a:solidFill>
              <a:effectLst>
                <a:outerShdw blurRad="38100" dist="19050" dir="2700000" algn="tl" rotWithShape="0">
                  <a:schemeClr val="dk1">
                    <a:alpha val="40000"/>
                  </a:schemeClr>
                </a:outerShdw>
              </a:effectLst>
            </a:endParaRPr>
          </a:p>
        </p:txBody>
      </p:sp>
      <p:sp>
        <p:nvSpPr>
          <p:cNvPr id="5" name="矩形 4"/>
          <p:cNvSpPr/>
          <p:nvPr/>
        </p:nvSpPr>
        <p:spPr>
          <a:xfrm>
            <a:off x="1802946" y="4755511"/>
            <a:ext cx="8131521" cy="1477328"/>
          </a:xfrm>
          <a:prstGeom prst="rect">
            <a:avLst/>
          </a:prstGeom>
          <a:noFill/>
        </p:spPr>
        <p:txBody>
          <a:bodyPr wrap="none" lIns="91440" tIns="45720" rIns="91440" bIns="45720">
            <a:spAutoFit/>
          </a:bodyPr>
          <a:lstStyle/>
          <a:p>
            <a:pPr algn="ctr">
              <a:lnSpc>
                <a:spcPct val="150000"/>
              </a:lnSpc>
            </a:pPr>
            <a:r>
              <a:rPr lang="zh-CN" altLang="en-US" sz="3600" smtClean="0">
                <a:ln w="0"/>
                <a:effectLst>
                  <a:outerShdw blurRad="38100" dist="19050" dir="2700000" algn="tl" rotWithShape="0">
                    <a:schemeClr val="dk1">
                      <a:alpha val="40000"/>
                    </a:schemeClr>
                  </a:outerShdw>
                </a:effectLst>
              </a:rPr>
              <a:t>需要跟进实践</a:t>
            </a:r>
            <a:r>
              <a:rPr lang="en-US" altLang="zh-CN" sz="3600" smtClean="0">
                <a:ln w="0"/>
                <a:effectLst>
                  <a:outerShdw blurRad="38100" dist="19050" dir="2700000" algn="tl" rotWithShape="0">
                    <a:schemeClr val="dk1">
                      <a:alpha val="40000"/>
                    </a:schemeClr>
                  </a:outerShdw>
                </a:effectLst>
              </a:rPr>
              <a:t>deep learning</a:t>
            </a:r>
            <a:r>
              <a:rPr lang="zh-CN" altLang="en-US" sz="3600" smtClean="0">
                <a:ln w="0"/>
                <a:effectLst>
                  <a:outerShdw blurRad="38100" dist="19050" dir="2700000" algn="tl" rotWithShape="0">
                    <a:schemeClr val="dk1">
                      <a:alpha val="40000"/>
                    </a:schemeClr>
                  </a:outerShdw>
                </a:effectLst>
              </a:rPr>
              <a:t>的技术路线</a:t>
            </a:r>
            <a:endParaRPr lang="en-US" altLang="zh-CN" sz="3600" smtClean="0">
              <a:ln w="0"/>
              <a:effectLst>
                <a:outerShdw blurRad="38100" dist="19050" dir="2700000" algn="tl" rotWithShape="0">
                  <a:schemeClr val="dk1">
                    <a:alpha val="40000"/>
                  </a:schemeClr>
                </a:outerShdw>
              </a:effectLst>
            </a:endParaRPr>
          </a:p>
          <a:p>
            <a:pPr algn="ctr">
              <a:lnSpc>
                <a:spcPct val="150000"/>
              </a:lnSpc>
            </a:pPr>
            <a:r>
              <a:rPr lang="zh-CN" altLang="en-US" sz="2400" smtClean="0">
                <a:ln w="0"/>
                <a:effectLst>
                  <a:outerShdw blurRad="38100" dist="19050" dir="2700000" algn="tl" rotWithShape="0">
                    <a:schemeClr val="dk1">
                      <a:alpha val="40000"/>
                    </a:schemeClr>
                  </a:outerShdw>
                </a:effectLst>
              </a:rPr>
              <a:t>防止被弯道超车</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30" presetClass="emph" presetSubtype="0" fill="hold" grpId="0" nodeType="withEffect">
                                  <p:stCondLst>
                                    <p:cond delay="0"/>
                                  </p:stCondLst>
                                  <p:childTnLst>
                                    <p:animClr clrSpc="hsl" dir="cw">
                                      <p:cBhvr override="childStyle">
                                        <p:cTn id="8" dur="500" fill="hold"/>
                                        <p:tgtEl>
                                          <p:spTgt spid="2"/>
                                        </p:tgtEl>
                                        <p:attrNameLst>
                                          <p:attrName>style.color</p:attrName>
                                        </p:attrNameLst>
                                      </p:cBhvr>
                                      <p:by>
                                        <p:hsl h="0" s="12549" l="25098"/>
                                      </p:by>
                                    </p:animClr>
                                    <p:animClr clrSpc="hsl" dir="cw">
                                      <p:cBhvr>
                                        <p:cTn id="9" dur="500" fill="hold"/>
                                        <p:tgtEl>
                                          <p:spTgt spid="2"/>
                                        </p:tgtEl>
                                        <p:attrNameLst>
                                          <p:attrName>fillcolor</p:attrName>
                                        </p:attrNameLst>
                                      </p:cBhvr>
                                      <p:by>
                                        <p:hsl h="0" s="12549" l="25098"/>
                                      </p:by>
                                    </p:animClr>
                                    <p:animClr clrSpc="hsl" dir="cw">
                                      <p:cBhvr>
                                        <p:cTn id="10" dur="500" fill="hold"/>
                                        <p:tgtEl>
                                          <p:spTgt spid="2"/>
                                        </p:tgtEl>
                                        <p:attrNameLst>
                                          <p:attrName>stroke.color</p:attrName>
                                        </p:attrNameLst>
                                      </p:cBhvr>
                                      <p:by>
                                        <p:hsl h="0" s="12549" l="25098"/>
                                      </p:by>
                                    </p:animClr>
                                    <p:set>
                                      <p:cBhvr>
                                        <p:cTn id="11" dur="500" fill="hold"/>
                                        <p:tgtEl>
                                          <p:spTgt spid="2"/>
                                        </p:tgtEl>
                                        <p:attrNameLst>
                                          <p:attrName>fill.type</p:attrName>
                                        </p:attrNameLst>
                                      </p:cBhvr>
                                      <p:to>
                                        <p:strVal val="solid"/>
                                      </p:to>
                                    </p:set>
                                  </p:childTnLst>
                                  <p:subTnLst>
                                    <p:animClr clrSpc="rgb" dir="cw">
                                      <p:cBhvr override="childStyle">
                                        <p:cTn dur="1" fill="hold" display="0" masterRel="nextClick" afterEffect="1"/>
                                        <p:tgtEl>
                                          <p:spTgt spid="2"/>
                                        </p:tgtEl>
                                        <p:attrNameLst>
                                          <p:attrName>ppt_c</p:attrName>
                                        </p:attrNameLst>
                                      </p:cBhvr>
                                      <p:to>
                                        <a:srgbClr val="C4C6C4"/>
                                      </p:to>
                                    </p:animClr>
                                  </p:sub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最佳实践、一些认知和心得</a:t>
            </a:r>
            <a:endParaRPr lang="zh-CN" altLang="en-US"/>
          </a:p>
        </p:txBody>
      </p:sp>
      <p:sp>
        <p:nvSpPr>
          <p:cNvPr id="4" name="内容占位符 3"/>
          <p:cNvSpPr>
            <a:spLocks noGrp="1"/>
          </p:cNvSpPr>
          <p:nvPr>
            <p:ph idx="1"/>
          </p:nvPr>
        </p:nvSpPr>
        <p:spPr>
          <a:xfrm>
            <a:off x="1060450" y="1356995"/>
            <a:ext cx="10515600" cy="559435"/>
          </a:xfrm>
        </p:spPr>
        <p:txBody>
          <a:bodyPr/>
          <a:lstStyle/>
          <a:p>
            <a:r>
              <a:rPr lang="zh-CN" altLang="en-US">
                <a:sym typeface="+mn-ea"/>
              </a:rPr>
              <a:t>对</a:t>
            </a:r>
            <a:r>
              <a:rPr lang="en-US" altLang="zh-CN">
                <a:sym typeface="+mn-ea"/>
              </a:rPr>
              <a:t>rule base</a:t>
            </a:r>
            <a:r>
              <a:rPr lang="zh-CN" altLang="en-US">
                <a:sym typeface="+mn-ea"/>
              </a:rPr>
              <a:t>、</a:t>
            </a:r>
            <a:r>
              <a:rPr lang="en-US" altLang="zh-CN">
                <a:sym typeface="+mn-ea"/>
              </a:rPr>
              <a:t>learning base</a:t>
            </a:r>
            <a:r>
              <a:rPr lang="zh-CN" altLang="en-US">
                <a:sym typeface="+mn-ea"/>
              </a:rPr>
              <a:t>、</a:t>
            </a:r>
            <a:r>
              <a:rPr lang="en-US" altLang="zh-CN">
                <a:sym typeface="+mn-ea"/>
              </a:rPr>
              <a:t>deep learning</a:t>
            </a:r>
            <a:r>
              <a:rPr lang="zh-CN" altLang="en-US">
                <a:sym typeface="+mn-ea"/>
              </a:rPr>
              <a:t>的认知</a:t>
            </a:r>
            <a:endParaRPr lang="zh-CN"/>
          </a:p>
        </p:txBody>
      </p:sp>
      <p:sp>
        <p:nvSpPr>
          <p:cNvPr id="2" name="矩形 1"/>
          <p:cNvSpPr/>
          <p:nvPr/>
        </p:nvSpPr>
        <p:spPr>
          <a:xfrm>
            <a:off x="1060344" y="1916430"/>
            <a:ext cx="6617005" cy="2277547"/>
          </a:xfrm>
          <a:prstGeom prst="rect">
            <a:avLst/>
          </a:prstGeom>
          <a:noFill/>
        </p:spPr>
        <p:txBody>
          <a:bodyPr wrap="square" lIns="91440" tIns="45720" rIns="91440" bIns="45720">
            <a:spAutoFit/>
          </a:bodyPr>
          <a:lstStyle/>
          <a:p>
            <a:pPr>
              <a:lnSpc>
                <a:spcPct val="150000"/>
              </a:lnSpc>
            </a:pPr>
            <a:r>
              <a:rPr lang="zh-CN" altLang="en-US" sz="2800" smtClean="0">
                <a:ln w="0"/>
                <a:effectLst>
                  <a:outerShdw blurRad="38100" dist="19050" dir="2700000" algn="tl" rotWithShape="0">
                    <a:schemeClr val="dk1">
                      <a:alpha val="40000"/>
                    </a:schemeClr>
                  </a:outerShdw>
                </a:effectLst>
              </a:rPr>
              <a:t>实际落地综合考虑很多因素：</a:t>
            </a:r>
            <a:endParaRPr lang="en-US" altLang="zh-CN" sz="2800" smtClean="0">
              <a:ln w="0"/>
              <a:effectLst>
                <a:outerShdw blurRad="38100" dist="19050" dir="2700000" algn="tl" rotWithShape="0">
                  <a:schemeClr val="dk1">
                    <a:alpha val="40000"/>
                  </a:schemeClr>
                </a:outerShdw>
              </a:effectLst>
            </a:endParaRPr>
          </a:p>
          <a:p>
            <a:pPr marL="914400" lvl="1" indent="-457200">
              <a:buFont typeface="Arial" panose="020B0604020202020204" pitchFamily="34" charset="0"/>
              <a:buChar char="•"/>
            </a:pPr>
            <a:r>
              <a:rPr lang="zh-CN" altLang="en-US" sz="2000" smtClean="0">
                <a:ln w="0"/>
                <a:effectLst>
                  <a:outerShdw blurRad="38100" dist="19050" dir="2700000" algn="tl" rotWithShape="0">
                    <a:schemeClr val="dk1">
                      <a:alpha val="40000"/>
                    </a:schemeClr>
                  </a:outerShdw>
                </a:effectLst>
              </a:rPr>
              <a:t>数据需求</a:t>
            </a:r>
            <a:endParaRPr lang="en-US" altLang="zh-CN" sz="2000" smtClean="0">
              <a:ln w="0"/>
              <a:effectLst>
                <a:outerShdw blurRad="38100" dist="19050" dir="2700000" algn="tl" rotWithShape="0">
                  <a:schemeClr val="dk1">
                    <a:alpha val="40000"/>
                  </a:schemeClr>
                </a:outerShdw>
              </a:effectLst>
            </a:endParaRPr>
          </a:p>
          <a:p>
            <a:pPr marL="914400" lvl="1" indent="-457200">
              <a:buFont typeface="Arial" panose="020B0604020202020204" pitchFamily="34" charset="0"/>
              <a:buChar char="•"/>
            </a:pPr>
            <a:r>
              <a:rPr lang="zh-CN" altLang="en-US" sz="2000">
                <a:ln w="0"/>
                <a:effectLst>
                  <a:outerShdw blurRad="38100" dist="19050" dir="2700000" algn="tl" rotWithShape="0">
                    <a:schemeClr val="dk1">
                      <a:alpha val="40000"/>
                    </a:schemeClr>
                  </a:outerShdw>
                </a:effectLst>
              </a:rPr>
              <a:t>算</a:t>
            </a:r>
            <a:r>
              <a:rPr lang="zh-CN" altLang="en-US" sz="2000" smtClean="0">
                <a:ln w="0"/>
                <a:effectLst>
                  <a:outerShdw blurRad="38100" dist="19050" dir="2700000" algn="tl" rotWithShape="0">
                    <a:schemeClr val="dk1">
                      <a:alpha val="40000"/>
                    </a:schemeClr>
                  </a:outerShdw>
                </a:effectLst>
              </a:rPr>
              <a:t>力需求</a:t>
            </a:r>
            <a:endParaRPr lang="en-US" altLang="zh-CN" sz="2000" smtClean="0">
              <a:ln w="0"/>
              <a:effectLst>
                <a:outerShdw blurRad="38100" dist="19050" dir="2700000" algn="tl" rotWithShape="0">
                  <a:schemeClr val="dk1">
                    <a:alpha val="40000"/>
                  </a:schemeClr>
                </a:outerShdw>
              </a:effectLst>
            </a:endParaRPr>
          </a:p>
          <a:p>
            <a:pPr marL="914400" lvl="1" indent="-457200">
              <a:buFont typeface="Arial" panose="020B0604020202020204" pitchFamily="34" charset="0"/>
              <a:buChar char="•"/>
            </a:pPr>
            <a:r>
              <a:rPr lang="zh-CN" altLang="en-US" sz="2000" smtClean="0">
                <a:ln w="0"/>
                <a:effectLst>
                  <a:outerShdw blurRad="38100" dist="19050" dir="2700000" algn="tl" rotWithShape="0">
                    <a:schemeClr val="dk1">
                      <a:alpha val="40000"/>
                    </a:schemeClr>
                  </a:outerShdw>
                </a:effectLst>
              </a:rPr>
              <a:t>研发周期</a:t>
            </a:r>
            <a:endParaRPr lang="en-US" altLang="zh-CN" sz="2000" smtClean="0">
              <a:ln w="0"/>
              <a:effectLst>
                <a:outerShdw blurRad="38100" dist="19050" dir="2700000" algn="tl" rotWithShape="0">
                  <a:schemeClr val="dk1">
                    <a:alpha val="40000"/>
                  </a:schemeClr>
                </a:outerShdw>
              </a:effectLst>
            </a:endParaRPr>
          </a:p>
          <a:p>
            <a:pPr marL="914400" lvl="1" indent="-457200">
              <a:buFont typeface="Arial" panose="020B0604020202020204" pitchFamily="34" charset="0"/>
              <a:buChar char="•"/>
            </a:pPr>
            <a:r>
              <a:rPr lang="zh-CN" altLang="en-US" sz="2000">
                <a:ln w="0"/>
                <a:effectLst>
                  <a:outerShdw blurRad="38100" dist="19050" dir="2700000" algn="tl" rotWithShape="0">
                    <a:schemeClr val="dk1">
                      <a:alpha val="40000"/>
                    </a:schemeClr>
                  </a:outerShdw>
                </a:effectLst>
              </a:rPr>
              <a:t>可解释</a:t>
            </a:r>
            <a:r>
              <a:rPr lang="zh-CN" altLang="en-US" sz="2000" smtClean="0">
                <a:ln w="0"/>
                <a:effectLst>
                  <a:outerShdw blurRad="38100" dist="19050" dir="2700000" algn="tl" rotWithShape="0">
                    <a:schemeClr val="dk1">
                      <a:alpha val="40000"/>
                    </a:schemeClr>
                  </a:outerShdw>
                </a:effectLst>
              </a:rPr>
              <a:t>性</a:t>
            </a:r>
            <a:endParaRPr lang="en-US" altLang="zh-CN" sz="2000" smtClean="0">
              <a:ln w="0"/>
              <a:effectLst>
                <a:outerShdw blurRad="38100" dist="19050" dir="2700000" algn="tl" rotWithShape="0">
                  <a:schemeClr val="dk1">
                    <a:alpha val="40000"/>
                  </a:schemeClr>
                </a:outerShdw>
              </a:effectLst>
            </a:endParaRPr>
          </a:p>
          <a:p>
            <a:pPr marL="914400" lvl="1" indent="-457200">
              <a:buFont typeface="Arial" panose="020B0604020202020204" pitchFamily="34" charset="0"/>
              <a:buChar char="•"/>
            </a:pPr>
            <a:r>
              <a:rPr lang="zh-CN" altLang="en-US" sz="2000" smtClean="0">
                <a:ln w="0"/>
                <a:effectLst>
                  <a:outerShdw blurRad="38100" dist="19050" dir="2700000" algn="tl" rotWithShape="0">
                    <a:schemeClr val="dk1">
                      <a:alpha val="40000"/>
                    </a:schemeClr>
                  </a:outerShdw>
                </a:effectLst>
              </a:rPr>
              <a:t>针对</a:t>
            </a:r>
            <a:r>
              <a:rPr lang="en-US" altLang="zh-CN" sz="2000" smtClean="0">
                <a:ln w="0"/>
                <a:effectLst>
                  <a:outerShdw blurRad="38100" dist="19050" dir="2700000" algn="tl" rotWithShape="0">
                    <a:schemeClr val="dk1">
                      <a:alpha val="40000"/>
                    </a:schemeClr>
                  </a:outerShdw>
                </a:effectLst>
              </a:rPr>
              <a:t>badcase</a:t>
            </a:r>
            <a:r>
              <a:rPr lang="zh-CN" altLang="en-US" sz="2000" smtClean="0">
                <a:ln w="0"/>
                <a:effectLst>
                  <a:outerShdw blurRad="38100" dist="19050" dir="2700000" algn="tl" rotWithShape="0">
                    <a:schemeClr val="dk1">
                      <a:alpha val="40000"/>
                    </a:schemeClr>
                  </a:outerShdw>
                </a:effectLst>
              </a:rPr>
              <a:t>的修复的难易程度等</a:t>
            </a:r>
            <a:endParaRPr lang="en-US" altLang="zh-CN" sz="2000" smtClean="0">
              <a:ln w="0"/>
              <a:effectLst>
                <a:outerShdw blurRad="38100" dist="19050" dir="2700000" algn="tl" rotWithShape="0">
                  <a:schemeClr val="dk1">
                    <a:alpha val="40000"/>
                  </a:schemeClr>
                </a:outerShdw>
              </a:effectLst>
            </a:endParaRPr>
          </a:p>
        </p:txBody>
      </p:sp>
      <p:sp>
        <p:nvSpPr>
          <p:cNvPr id="5" name="矩形 4"/>
          <p:cNvSpPr/>
          <p:nvPr/>
        </p:nvSpPr>
        <p:spPr>
          <a:xfrm>
            <a:off x="1125658" y="4482824"/>
            <a:ext cx="9026047" cy="1754326"/>
          </a:xfrm>
          <a:prstGeom prst="rect">
            <a:avLst/>
          </a:prstGeom>
          <a:noFill/>
        </p:spPr>
        <p:txBody>
          <a:bodyPr wrap="square" lIns="91440" tIns="45720" rIns="91440" bIns="45720">
            <a:spAutoFit/>
          </a:bodyPr>
          <a:lstStyle/>
          <a:p>
            <a:pPr>
              <a:lnSpc>
                <a:spcPct val="150000"/>
              </a:lnSpc>
            </a:pPr>
            <a:r>
              <a:rPr lang="zh-CN" altLang="en-US" sz="2800" smtClean="0">
                <a:ln w="0"/>
                <a:effectLst>
                  <a:outerShdw blurRad="38100" dist="19050" dir="2700000" algn="tl" rotWithShape="0">
                    <a:schemeClr val="dk1">
                      <a:alpha val="40000"/>
                    </a:schemeClr>
                  </a:outerShdw>
                </a:effectLst>
              </a:rPr>
              <a:t>方案选择：</a:t>
            </a:r>
            <a:endParaRPr lang="en-US" altLang="zh-CN" sz="2800" smtClean="0">
              <a:ln w="0"/>
              <a:effectLst>
                <a:outerShdw blurRad="38100" dist="19050" dir="2700000" algn="tl" rotWithShape="0">
                  <a:schemeClr val="dk1">
                    <a:alpha val="40000"/>
                  </a:schemeClr>
                </a:outerShdw>
              </a:effectLst>
            </a:endParaRPr>
          </a:p>
          <a:p>
            <a:pPr lvl="1">
              <a:lnSpc>
                <a:spcPct val="150000"/>
              </a:lnSpc>
            </a:pPr>
            <a:r>
              <a:rPr lang="zh-CN" altLang="en-US" sz="2800" smtClean="0">
                <a:ln w="0"/>
                <a:effectLst>
                  <a:outerShdw blurRad="38100" dist="19050" dir="2700000" algn="tl" rotWithShape="0">
                    <a:schemeClr val="dk1">
                      <a:alpha val="40000"/>
                    </a:schemeClr>
                  </a:outerShdw>
                </a:effectLst>
              </a:rPr>
              <a:t>从实际出发，选择最合适的；</a:t>
            </a:r>
            <a:endParaRPr lang="en-US" altLang="zh-CN" sz="2800" smtClean="0">
              <a:ln w="0"/>
              <a:effectLst>
                <a:outerShdw blurRad="38100" dist="19050" dir="2700000" algn="tl" rotWithShape="0">
                  <a:schemeClr val="dk1">
                    <a:alpha val="40000"/>
                  </a:schemeClr>
                </a:outerShdw>
              </a:effectLst>
            </a:endParaRPr>
          </a:p>
          <a:p>
            <a:pPr lvl="1">
              <a:lnSpc>
                <a:spcPct val="150000"/>
              </a:lnSpc>
            </a:pPr>
            <a:r>
              <a:rPr lang="zh-CN" altLang="en-US" sz="1600" smtClean="0">
                <a:ln w="0"/>
                <a:effectLst>
                  <a:outerShdw blurRad="38100" dist="19050" dir="2700000" algn="tl" rotWithShape="0">
                    <a:schemeClr val="dk1">
                      <a:alpha val="40000"/>
                    </a:schemeClr>
                  </a:outerShdw>
                </a:effectLst>
              </a:rPr>
              <a:t>随着时间、环境的变化，最合适的方案也随之改变，适时的切换方案；</a:t>
            </a:r>
          </a:p>
        </p:txBody>
      </p:sp>
    </p:spTree>
    <p:extLst>
      <p:ext uri="{BB962C8B-B14F-4D97-AF65-F5344CB8AC3E}">
        <p14:creationId xmlns:p14="http://schemas.microsoft.com/office/powerpoint/2010/main" val="29628107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par>
                                <p:cTn id="7" presetID="30" presetClass="emph" presetSubtype="0" fill="hold" grpId="0" nodeType="withEffect">
                                  <p:stCondLst>
                                    <p:cond delay="0"/>
                                  </p:stCondLst>
                                  <p:childTnLst>
                                    <p:animClr clrSpc="hsl" dir="cw">
                                      <p:cBhvr override="childStyle">
                                        <p:cTn id="8" dur="500" fill="hold"/>
                                        <p:tgtEl>
                                          <p:spTgt spid="2"/>
                                        </p:tgtEl>
                                        <p:attrNameLst>
                                          <p:attrName>style.color</p:attrName>
                                        </p:attrNameLst>
                                      </p:cBhvr>
                                      <p:by>
                                        <p:hsl h="0" s="12549" l="25098"/>
                                      </p:by>
                                    </p:animClr>
                                    <p:animClr clrSpc="hsl" dir="cw">
                                      <p:cBhvr>
                                        <p:cTn id="9" dur="500" fill="hold"/>
                                        <p:tgtEl>
                                          <p:spTgt spid="2"/>
                                        </p:tgtEl>
                                        <p:attrNameLst>
                                          <p:attrName>fillcolor</p:attrName>
                                        </p:attrNameLst>
                                      </p:cBhvr>
                                      <p:by>
                                        <p:hsl h="0" s="12549" l="25098"/>
                                      </p:by>
                                    </p:animClr>
                                    <p:animClr clrSpc="hsl" dir="cw">
                                      <p:cBhvr>
                                        <p:cTn id="10" dur="500" fill="hold"/>
                                        <p:tgtEl>
                                          <p:spTgt spid="2"/>
                                        </p:tgtEl>
                                        <p:attrNameLst>
                                          <p:attrName>stroke.color</p:attrName>
                                        </p:attrNameLst>
                                      </p:cBhvr>
                                      <p:by>
                                        <p:hsl h="0" s="12549" l="25098"/>
                                      </p:by>
                                    </p:animClr>
                                    <p:set>
                                      <p:cBhvr>
                                        <p:cTn id="11" dur="500" fill="hold"/>
                                        <p:tgtEl>
                                          <p:spTgt spid="2"/>
                                        </p:tgtEl>
                                        <p:attrNameLst>
                                          <p:attrName>fill.type</p:attrName>
                                        </p:attrNameLst>
                                      </p:cBhvr>
                                      <p:to>
                                        <p:strVal val="solid"/>
                                      </p:to>
                                    </p:set>
                                  </p:childTnLst>
                                  <p:subTnLst>
                                    <p:animClr clrSpc="rgb" dir="cw">
                                      <p:cBhvr override="childStyle">
                                        <p:cTn dur="1" fill="hold" display="0" masterRel="nextClick" afterEffect="1"/>
                                        <p:tgtEl>
                                          <p:spTgt spid="2"/>
                                        </p:tgtEl>
                                        <p:attrNameLst>
                                          <p:attrName>ppt_c</p:attrName>
                                        </p:attrNameLst>
                                      </p:cBhvr>
                                      <p:to>
                                        <a:srgbClr val="C4C6C4"/>
                                      </p:to>
                                    </p:animClr>
                                  </p:sub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5"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最佳实践、一些认知和心得</a:t>
            </a:r>
            <a:endParaRPr lang="zh-CN" altLang="en-US"/>
          </a:p>
        </p:txBody>
      </p:sp>
      <p:sp>
        <p:nvSpPr>
          <p:cNvPr id="4" name="内容占位符 3"/>
          <p:cNvSpPr>
            <a:spLocks noGrp="1"/>
          </p:cNvSpPr>
          <p:nvPr>
            <p:ph idx="1"/>
          </p:nvPr>
        </p:nvSpPr>
        <p:spPr>
          <a:xfrm>
            <a:off x="1060450" y="1356995"/>
            <a:ext cx="10515600" cy="559435"/>
          </a:xfrm>
        </p:spPr>
        <p:txBody>
          <a:bodyPr/>
          <a:lstStyle/>
          <a:p>
            <a:r>
              <a:rPr lang="zh-CN" altLang="en-US">
                <a:sym typeface="+mn-ea"/>
              </a:rPr>
              <a:t>对</a:t>
            </a:r>
            <a:r>
              <a:rPr lang="en-US" altLang="zh-CN">
                <a:sym typeface="+mn-ea"/>
              </a:rPr>
              <a:t>rule base</a:t>
            </a:r>
            <a:r>
              <a:rPr lang="zh-CN" altLang="en-US">
                <a:sym typeface="+mn-ea"/>
              </a:rPr>
              <a:t>、</a:t>
            </a:r>
            <a:r>
              <a:rPr lang="en-US" altLang="zh-CN">
                <a:sym typeface="+mn-ea"/>
              </a:rPr>
              <a:t>learning base</a:t>
            </a:r>
            <a:r>
              <a:rPr lang="zh-CN" altLang="en-US">
                <a:sym typeface="+mn-ea"/>
              </a:rPr>
              <a:t>、</a:t>
            </a:r>
            <a:r>
              <a:rPr lang="en-US" altLang="zh-CN">
                <a:sym typeface="+mn-ea"/>
              </a:rPr>
              <a:t>deep learning</a:t>
            </a:r>
            <a:r>
              <a:rPr lang="zh-CN" altLang="en-US">
                <a:sym typeface="+mn-ea"/>
              </a:rPr>
              <a:t>的认知</a:t>
            </a:r>
            <a:endParaRPr lang="zh-CN"/>
          </a:p>
        </p:txBody>
      </p:sp>
      <p:sp>
        <p:nvSpPr>
          <p:cNvPr id="2" name="矩形 1"/>
          <p:cNvSpPr/>
          <p:nvPr/>
        </p:nvSpPr>
        <p:spPr>
          <a:xfrm>
            <a:off x="1060344" y="2560243"/>
            <a:ext cx="10052415" cy="2031325"/>
          </a:xfrm>
          <a:prstGeom prst="rect">
            <a:avLst/>
          </a:prstGeom>
          <a:noFill/>
        </p:spPr>
        <p:txBody>
          <a:bodyPr wrap="square" lIns="91440" tIns="45720" rIns="91440" bIns="45720">
            <a:spAutoFit/>
          </a:bodyPr>
          <a:lstStyle/>
          <a:p>
            <a:pPr>
              <a:lnSpc>
                <a:spcPct val="150000"/>
              </a:lnSpc>
            </a:pPr>
            <a:r>
              <a:rPr lang="zh-CN" altLang="en-US" sz="2800">
                <a:ln w="0"/>
                <a:effectLst>
                  <a:outerShdw blurRad="38100" dist="19050" dir="2700000" algn="tl" rotWithShape="0">
                    <a:schemeClr val="dk1">
                      <a:alpha val="40000"/>
                    </a:schemeClr>
                  </a:outerShdw>
                </a:effectLst>
              </a:rPr>
              <a:t>三</a:t>
            </a:r>
            <a:r>
              <a:rPr lang="zh-CN" altLang="en-US" sz="2800" smtClean="0">
                <a:ln w="0"/>
                <a:effectLst>
                  <a:outerShdw blurRad="38100" dist="19050" dir="2700000" algn="tl" rotWithShape="0">
                    <a:schemeClr val="dk1">
                      <a:alpha val="40000"/>
                    </a:schemeClr>
                  </a:outerShdw>
                </a:effectLst>
              </a:rPr>
              <a:t>种方案并不是非此即彼，反而应该相互配合，取长补短；</a:t>
            </a:r>
            <a:endParaRPr lang="en-US" altLang="zh-CN" sz="2800" smtClean="0">
              <a:ln w="0"/>
              <a:effectLst>
                <a:outerShdw blurRad="38100" dist="19050" dir="2700000" algn="tl" rotWithShape="0">
                  <a:schemeClr val="dk1">
                    <a:alpha val="40000"/>
                  </a:schemeClr>
                </a:outerShdw>
              </a:effectLst>
            </a:endParaRPr>
          </a:p>
          <a:p>
            <a:pPr>
              <a:lnSpc>
                <a:spcPct val="150000"/>
              </a:lnSpc>
            </a:pPr>
            <a:endParaRPr lang="en-US" altLang="zh-CN" sz="2800" smtClean="0">
              <a:ln w="0"/>
              <a:effectLst>
                <a:outerShdw blurRad="38100" dist="19050" dir="2700000" algn="tl" rotWithShape="0">
                  <a:schemeClr val="dk1">
                    <a:alpha val="40000"/>
                  </a:schemeClr>
                </a:outerShdw>
              </a:effectLst>
            </a:endParaRPr>
          </a:p>
          <a:p>
            <a:pPr>
              <a:lnSpc>
                <a:spcPct val="150000"/>
              </a:lnSpc>
            </a:pPr>
            <a:r>
              <a:rPr lang="zh-CN" altLang="en-US" sz="2800" smtClean="0">
                <a:ln w="0"/>
                <a:effectLst>
                  <a:outerShdw blurRad="38100" dist="19050" dir="2700000" algn="tl" rotWithShape="0">
                    <a:schemeClr val="dk1">
                      <a:alpha val="40000"/>
                    </a:schemeClr>
                  </a:outerShdw>
                </a:effectLst>
              </a:rPr>
              <a:t>比如：</a:t>
            </a:r>
            <a:r>
              <a:rPr lang="en-US" altLang="zh-CN" sz="2800" smtClean="0">
                <a:ln w="0"/>
                <a:effectLst>
                  <a:outerShdw blurRad="38100" dist="19050" dir="2700000" algn="tl" rotWithShape="0">
                    <a:schemeClr val="dk1">
                      <a:alpha val="40000"/>
                    </a:schemeClr>
                  </a:outerShdw>
                </a:effectLst>
              </a:rPr>
              <a:t>TNT</a:t>
            </a:r>
            <a:r>
              <a:rPr lang="zh-CN" altLang="en-US" sz="2800" smtClean="0">
                <a:ln w="0"/>
                <a:effectLst>
                  <a:outerShdw blurRad="38100" dist="19050" dir="2700000" algn="tl" rotWithShape="0">
                    <a:schemeClr val="dk1">
                      <a:alpha val="40000"/>
                    </a:schemeClr>
                  </a:outerShdw>
                </a:effectLst>
              </a:rPr>
              <a:t>模型、感知后处理、融合模块等等</a:t>
            </a:r>
            <a:endParaRPr lang="en-US" altLang="zh-CN" sz="2800" smtClean="0">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7635061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预测在深度学习方面的一些探索应用</a:t>
            </a:r>
            <a:endParaRPr lang="zh-CN" altLang="en-US"/>
          </a:p>
        </p:txBody>
      </p:sp>
      <p:sp>
        <p:nvSpPr>
          <p:cNvPr id="4" name="内容占位符 3"/>
          <p:cNvSpPr>
            <a:spLocks noGrp="1"/>
          </p:cNvSpPr>
          <p:nvPr>
            <p:ph idx="1"/>
          </p:nvPr>
        </p:nvSpPr>
        <p:spPr>
          <a:xfrm>
            <a:off x="1060344" y="1395213"/>
            <a:ext cx="10515600" cy="648191"/>
          </a:xfrm>
        </p:spPr>
        <p:txBody>
          <a:bodyPr/>
          <a:lstStyle/>
          <a:p>
            <a:r>
              <a:rPr lang="en-US" altLang="zh-CN"/>
              <a:t>2020. </a:t>
            </a:r>
            <a:r>
              <a:rPr lang="zh-CN" altLang="en-US"/>
              <a:t>从</a:t>
            </a:r>
            <a:r>
              <a:rPr lang="en-US" altLang="zh-CN"/>
              <a:t>CNN</a:t>
            </a:r>
            <a:r>
              <a:rPr lang="zh-CN" altLang="en-US"/>
              <a:t>到</a:t>
            </a:r>
            <a:r>
              <a:rPr lang="en-US" altLang="zh-CN"/>
              <a:t>vector </a:t>
            </a:r>
            <a:r>
              <a:rPr lang="en-US" altLang="zh-CN" smtClean="0"/>
              <a:t>net</a:t>
            </a:r>
            <a:endParaRPr lang="en-US" altLang="zh-CN"/>
          </a:p>
        </p:txBody>
      </p:sp>
      <p:pic>
        <p:nvPicPr>
          <p:cNvPr id="2" name="图片 1"/>
          <p:cNvPicPr>
            <a:picLocks noChangeAspect="1"/>
          </p:cNvPicPr>
          <p:nvPr/>
        </p:nvPicPr>
        <p:blipFill>
          <a:blip r:embed="rId2"/>
          <a:stretch>
            <a:fillRect/>
          </a:stretch>
        </p:blipFill>
        <p:spPr>
          <a:xfrm>
            <a:off x="298337" y="2330543"/>
            <a:ext cx="6395781" cy="2874896"/>
          </a:xfrm>
          <a:prstGeom prst="rect">
            <a:avLst/>
          </a:prstGeom>
        </p:spPr>
      </p:pic>
      <p:pic>
        <p:nvPicPr>
          <p:cNvPr id="5" name="图片 4"/>
          <p:cNvPicPr>
            <a:picLocks noChangeAspect="1"/>
          </p:cNvPicPr>
          <p:nvPr/>
        </p:nvPicPr>
        <p:blipFill>
          <a:blip r:embed="rId3"/>
          <a:stretch>
            <a:fillRect/>
          </a:stretch>
        </p:blipFill>
        <p:spPr>
          <a:xfrm>
            <a:off x="6019664" y="1719308"/>
            <a:ext cx="3343742" cy="3829584"/>
          </a:xfrm>
          <a:prstGeom prst="rect">
            <a:avLst/>
          </a:prstGeom>
        </p:spPr>
      </p:pic>
      <p:pic>
        <p:nvPicPr>
          <p:cNvPr id="6" name="图片 5"/>
          <p:cNvPicPr>
            <a:picLocks noChangeAspect="1"/>
          </p:cNvPicPr>
          <p:nvPr/>
        </p:nvPicPr>
        <p:blipFill>
          <a:blip r:embed="rId4"/>
          <a:stretch>
            <a:fillRect/>
          </a:stretch>
        </p:blipFill>
        <p:spPr>
          <a:xfrm>
            <a:off x="9430164" y="3767991"/>
            <a:ext cx="2419688" cy="371527"/>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预测在深度学习方面的一些探索应用</a:t>
            </a:r>
            <a:endParaRPr lang="zh-CN" altLang="en-US"/>
          </a:p>
        </p:txBody>
      </p:sp>
      <p:sp>
        <p:nvSpPr>
          <p:cNvPr id="4" name="内容占位符 3"/>
          <p:cNvSpPr>
            <a:spLocks noGrp="1"/>
          </p:cNvSpPr>
          <p:nvPr>
            <p:ph idx="1"/>
          </p:nvPr>
        </p:nvSpPr>
        <p:spPr>
          <a:xfrm>
            <a:off x="1060344" y="1385883"/>
            <a:ext cx="10515600" cy="536224"/>
          </a:xfrm>
        </p:spPr>
        <p:txBody>
          <a:bodyPr/>
          <a:lstStyle/>
          <a:p>
            <a:r>
              <a:rPr lang="en-US" altLang="zh-CN" smtClean="0"/>
              <a:t>encoder </a:t>
            </a:r>
            <a:r>
              <a:rPr lang="en-US" altLang="zh-CN"/>
              <a:t>- decoder</a:t>
            </a:r>
            <a:r>
              <a:rPr lang="zh-CN" altLang="en-US" smtClean="0"/>
              <a:t>架构</a:t>
            </a:r>
            <a:endParaRPr lang="zh-CN" altLang="en-US"/>
          </a:p>
        </p:txBody>
      </p:sp>
      <p:pic>
        <p:nvPicPr>
          <p:cNvPr id="6" name="图片 5"/>
          <p:cNvPicPr>
            <a:picLocks noChangeAspect="1"/>
          </p:cNvPicPr>
          <p:nvPr/>
        </p:nvPicPr>
        <p:blipFill>
          <a:blip r:embed="rId2"/>
          <a:stretch>
            <a:fillRect/>
          </a:stretch>
        </p:blipFill>
        <p:spPr>
          <a:xfrm>
            <a:off x="1060344" y="2199916"/>
            <a:ext cx="9834620" cy="3497275"/>
          </a:xfrm>
          <a:prstGeom prst="rect">
            <a:avLst/>
          </a:prstGeom>
        </p:spPr>
      </p:pic>
    </p:spTree>
    <p:extLst>
      <p:ext uri="{BB962C8B-B14F-4D97-AF65-F5344CB8AC3E}">
        <p14:creationId xmlns:p14="http://schemas.microsoft.com/office/powerpoint/2010/main" val="337243739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p:cNvPicPr>
            <a:picLocks noChangeAspect="1"/>
          </p:cNvPicPr>
          <p:nvPr/>
        </p:nvPicPr>
        <p:blipFill>
          <a:blip r:embed="rId2"/>
          <a:stretch>
            <a:fillRect/>
          </a:stretch>
        </p:blipFill>
        <p:spPr>
          <a:xfrm>
            <a:off x="4190061" y="2088160"/>
            <a:ext cx="7907417" cy="3398623"/>
          </a:xfrm>
          <a:prstGeom prst="rect">
            <a:avLst/>
          </a:prstGeom>
        </p:spPr>
      </p:pic>
      <p:sp>
        <p:nvSpPr>
          <p:cNvPr id="3" name="标题 2"/>
          <p:cNvSpPr>
            <a:spLocks noGrp="1"/>
          </p:cNvSpPr>
          <p:nvPr>
            <p:ph type="title"/>
          </p:nvPr>
        </p:nvSpPr>
        <p:spPr/>
        <p:txBody>
          <a:bodyPr>
            <a:normAutofit/>
          </a:bodyPr>
          <a:lstStyle/>
          <a:p>
            <a:r>
              <a:rPr lang="zh-CN" altLang="en-US">
                <a:sym typeface="+mn-ea"/>
              </a:rPr>
              <a:t>预测在深度学习方面的一些探索应用</a:t>
            </a:r>
            <a:endParaRPr lang="zh-CN" altLang="en-US"/>
          </a:p>
        </p:txBody>
      </p:sp>
      <p:sp>
        <p:nvSpPr>
          <p:cNvPr id="4" name="内容占位符 3"/>
          <p:cNvSpPr>
            <a:spLocks noGrp="1"/>
          </p:cNvSpPr>
          <p:nvPr>
            <p:ph idx="1"/>
          </p:nvPr>
        </p:nvSpPr>
        <p:spPr>
          <a:xfrm>
            <a:off x="565928" y="1357889"/>
            <a:ext cx="10515600" cy="3494029"/>
          </a:xfrm>
        </p:spPr>
        <p:txBody>
          <a:bodyPr/>
          <a:lstStyle/>
          <a:p>
            <a:pPr>
              <a:lnSpc>
                <a:spcPct val="200000"/>
              </a:lnSpc>
            </a:pPr>
            <a:r>
              <a:rPr lang="en-US" altLang="zh-CN" smtClean="0"/>
              <a:t>transformer</a:t>
            </a:r>
            <a:r>
              <a:rPr lang="zh-CN" altLang="en-US"/>
              <a:t>应用</a:t>
            </a:r>
          </a:p>
          <a:p>
            <a:pPr lvl="1">
              <a:lnSpc>
                <a:spcPct val="200000"/>
              </a:lnSpc>
            </a:pPr>
            <a:r>
              <a:rPr lang="en-US" altLang="zh-CN" sz="2000"/>
              <a:t>Agent </a:t>
            </a:r>
            <a:r>
              <a:rPr lang="zh-CN" altLang="en-US" sz="2000"/>
              <a:t>历史信息</a:t>
            </a:r>
            <a:r>
              <a:rPr lang="en-US" altLang="zh-CN" sz="2000"/>
              <a:t>Attention</a:t>
            </a:r>
          </a:p>
          <a:p>
            <a:pPr lvl="1">
              <a:lnSpc>
                <a:spcPct val="200000"/>
              </a:lnSpc>
            </a:pPr>
            <a:r>
              <a:rPr lang="en-US" altLang="zh-CN" sz="2000"/>
              <a:t>Agent - Map Attention</a:t>
            </a:r>
          </a:p>
          <a:p>
            <a:pPr lvl="1">
              <a:lnSpc>
                <a:spcPct val="200000"/>
              </a:lnSpc>
            </a:pPr>
            <a:r>
              <a:rPr lang="en-US" altLang="zh-CN" sz="2000"/>
              <a:t>Agent - Agent </a:t>
            </a:r>
            <a:r>
              <a:rPr lang="en-US" altLang="zh-CN" sz="2000" smtClean="0"/>
              <a:t>Attention</a:t>
            </a:r>
            <a:endParaRPr lang="zh-CN" altLang="en-US"/>
          </a:p>
        </p:txBody>
      </p:sp>
      <p:pic>
        <p:nvPicPr>
          <p:cNvPr id="2" name="图片 1"/>
          <p:cNvPicPr>
            <a:picLocks noChangeAspect="1"/>
          </p:cNvPicPr>
          <p:nvPr/>
        </p:nvPicPr>
        <p:blipFill>
          <a:blip r:embed="rId3"/>
          <a:stretch>
            <a:fillRect/>
          </a:stretch>
        </p:blipFill>
        <p:spPr>
          <a:xfrm>
            <a:off x="183373" y="4351835"/>
            <a:ext cx="4609323" cy="2125573"/>
          </a:xfrm>
          <a:prstGeom prst="rect">
            <a:avLst/>
          </a:prstGeom>
        </p:spPr>
      </p:pic>
    </p:spTree>
    <p:extLst>
      <p:ext uri="{BB962C8B-B14F-4D97-AF65-F5344CB8AC3E}">
        <p14:creationId xmlns:p14="http://schemas.microsoft.com/office/powerpoint/2010/main" val="35052298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预测在深度学习方面的一些探索应用</a:t>
            </a:r>
            <a:endParaRPr lang="zh-CN" altLang="en-US"/>
          </a:p>
        </p:txBody>
      </p:sp>
      <p:sp>
        <p:nvSpPr>
          <p:cNvPr id="4" name="内容占位符 3"/>
          <p:cNvSpPr>
            <a:spLocks noGrp="1"/>
          </p:cNvSpPr>
          <p:nvPr>
            <p:ph idx="1"/>
          </p:nvPr>
        </p:nvSpPr>
        <p:spPr>
          <a:xfrm>
            <a:off x="1060344" y="1217931"/>
            <a:ext cx="5069868" cy="3522020"/>
          </a:xfrm>
        </p:spPr>
        <p:txBody>
          <a:bodyPr/>
          <a:lstStyle/>
          <a:p>
            <a:pPr>
              <a:lnSpc>
                <a:spcPct val="200000"/>
              </a:lnSpc>
            </a:pPr>
            <a:r>
              <a:rPr lang="zh-CN" altLang="en-US" smtClean="0"/>
              <a:t>几种</a:t>
            </a:r>
            <a:r>
              <a:rPr lang="zh-CN" altLang="en-US"/>
              <a:t>范式</a:t>
            </a:r>
          </a:p>
          <a:p>
            <a:pPr lvl="1">
              <a:lnSpc>
                <a:spcPct val="200000"/>
              </a:lnSpc>
            </a:pPr>
            <a:r>
              <a:rPr lang="zh-CN" altLang="en-US"/>
              <a:t>直接回归</a:t>
            </a:r>
            <a:r>
              <a:rPr lang="zh-CN" altLang="en-US" smtClean="0"/>
              <a:t>轨迹（</a:t>
            </a:r>
            <a:r>
              <a:rPr lang="en-US" altLang="zh-CN" smtClean="0"/>
              <a:t>vector net</a:t>
            </a:r>
            <a:r>
              <a:rPr lang="zh-CN" altLang="en-US" smtClean="0"/>
              <a:t>）</a:t>
            </a:r>
            <a:endParaRPr lang="zh-CN" altLang="en-US"/>
          </a:p>
          <a:p>
            <a:pPr lvl="1">
              <a:lnSpc>
                <a:spcPct val="200000"/>
              </a:lnSpc>
            </a:pPr>
            <a:r>
              <a:rPr lang="zh-CN" altLang="en-US"/>
              <a:t>规则预先确定锚点</a:t>
            </a:r>
            <a:r>
              <a:rPr lang="zh-CN" altLang="en-US" smtClean="0"/>
              <a:t>（</a:t>
            </a:r>
            <a:r>
              <a:rPr lang="en-US" altLang="zh-CN" smtClean="0"/>
              <a:t>TNT</a:t>
            </a:r>
            <a:r>
              <a:rPr lang="zh-CN" altLang="en-US" smtClean="0"/>
              <a:t>）</a:t>
            </a:r>
            <a:endParaRPr lang="zh-CN" altLang="en-US"/>
          </a:p>
          <a:p>
            <a:pPr lvl="1">
              <a:lnSpc>
                <a:spcPct val="200000"/>
              </a:lnSpc>
            </a:pPr>
            <a:r>
              <a:rPr lang="en-US" altLang="zh-CN">
                <a:sym typeface="+mn-ea"/>
              </a:rPr>
              <a:t>Anchor </a:t>
            </a:r>
            <a:r>
              <a:rPr lang="en-US" altLang="zh-CN" smtClean="0">
                <a:sym typeface="+mn-ea"/>
              </a:rPr>
              <a:t>Free</a:t>
            </a:r>
            <a:r>
              <a:rPr lang="zh-CN" altLang="en-US" smtClean="0">
                <a:sym typeface="+mn-ea"/>
              </a:rPr>
              <a:t>（</a:t>
            </a:r>
            <a:r>
              <a:rPr lang="en-US" altLang="zh-CN" smtClean="0">
                <a:sym typeface="+mn-ea"/>
              </a:rPr>
              <a:t>DenseTNT</a:t>
            </a:r>
            <a:r>
              <a:rPr lang="zh-CN" altLang="en-US" smtClean="0">
                <a:sym typeface="+mn-ea"/>
              </a:rPr>
              <a:t>、</a:t>
            </a:r>
            <a:r>
              <a:rPr lang="en-US" altLang="zh-CN" smtClean="0">
                <a:sym typeface="+mn-ea"/>
              </a:rPr>
              <a:t>MTR</a:t>
            </a:r>
            <a:r>
              <a:rPr lang="zh-CN" altLang="en-US" smtClean="0">
                <a:sym typeface="+mn-ea"/>
              </a:rPr>
              <a:t>）</a:t>
            </a:r>
            <a:endParaRPr lang="zh-CN" altLang="en-US"/>
          </a:p>
        </p:txBody>
      </p:sp>
      <p:pic>
        <p:nvPicPr>
          <p:cNvPr id="2" name="图片 1"/>
          <p:cNvPicPr>
            <a:picLocks noChangeAspect="1"/>
          </p:cNvPicPr>
          <p:nvPr/>
        </p:nvPicPr>
        <p:blipFill>
          <a:blip r:embed="rId2"/>
          <a:stretch>
            <a:fillRect/>
          </a:stretch>
        </p:blipFill>
        <p:spPr>
          <a:xfrm>
            <a:off x="6070880" y="1217931"/>
            <a:ext cx="6121120" cy="2340964"/>
          </a:xfrm>
          <a:prstGeom prst="rect">
            <a:avLst/>
          </a:prstGeom>
        </p:spPr>
      </p:pic>
      <p:pic>
        <p:nvPicPr>
          <p:cNvPr id="5" name="图片 4"/>
          <p:cNvPicPr>
            <a:picLocks noChangeAspect="1"/>
          </p:cNvPicPr>
          <p:nvPr/>
        </p:nvPicPr>
        <p:blipFill>
          <a:blip r:embed="rId3"/>
          <a:stretch>
            <a:fillRect/>
          </a:stretch>
        </p:blipFill>
        <p:spPr>
          <a:xfrm>
            <a:off x="7190746" y="3834881"/>
            <a:ext cx="4385198" cy="2831999"/>
          </a:xfrm>
          <a:prstGeom prst="rect">
            <a:avLst/>
          </a:prstGeom>
        </p:spPr>
      </p:pic>
    </p:spTree>
    <p:extLst>
      <p:ext uri="{BB962C8B-B14F-4D97-AF65-F5344CB8AC3E}">
        <p14:creationId xmlns:p14="http://schemas.microsoft.com/office/powerpoint/2010/main" val="385111186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a:xfrm>
            <a:off x="4021393" y="1901004"/>
            <a:ext cx="5978014" cy="3378919"/>
          </a:xfrm>
        </p:spPr>
        <p:txBody>
          <a:bodyPr>
            <a:noAutofit/>
          </a:bodyPr>
          <a:lstStyle/>
          <a:p>
            <a:r>
              <a:rPr lang="zh-CN" altLang="en-US" sz="6000" smtClean="0"/>
              <a:t>感     谢！</a:t>
            </a:r>
            <a:r>
              <a:rPr lang="en-US" altLang="zh-CN" sz="6000" smtClean="0"/>
              <a:t/>
            </a:r>
            <a:br>
              <a:rPr lang="en-US" altLang="zh-CN" sz="6000" smtClean="0"/>
            </a:br>
            <a:r>
              <a:rPr lang="en-US" altLang="zh-CN" sz="6000" smtClean="0"/>
              <a:t/>
            </a:r>
            <a:br>
              <a:rPr lang="en-US" altLang="zh-CN" sz="6000" smtClean="0"/>
            </a:br>
            <a:r>
              <a:rPr lang="en-US" altLang="zh-CN" sz="6000" smtClean="0"/>
              <a:t>  Q &amp; A</a:t>
            </a:r>
            <a:endParaRPr lang="zh-CN" altLang="en-US" sz="6000"/>
          </a:p>
        </p:txBody>
      </p:sp>
      <p:sp>
        <p:nvSpPr>
          <p:cNvPr id="4" name="矩形 3"/>
          <p:cNvSpPr/>
          <p:nvPr/>
        </p:nvSpPr>
        <p:spPr>
          <a:xfrm>
            <a:off x="195943" y="410547"/>
            <a:ext cx="1548881" cy="89573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247193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概述</a:t>
            </a:r>
            <a:endParaRPr lang="zh-CN" altLang="en-US"/>
          </a:p>
        </p:txBody>
      </p:sp>
      <p:sp>
        <p:nvSpPr>
          <p:cNvPr id="4" name="内容占位符 3"/>
          <p:cNvSpPr>
            <a:spLocks noGrp="1"/>
          </p:cNvSpPr>
          <p:nvPr>
            <p:ph idx="1"/>
          </p:nvPr>
        </p:nvSpPr>
        <p:spPr>
          <a:xfrm>
            <a:off x="906780" y="1296035"/>
            <a:ext cx="10515600" cy="584835"/>
          </a:xfrm>
        </p:spPr>
        <p:txBody>
          <a:bodyPr/>
          <a:lstStyle/>
          <a:p>
            <a:r>
              <a:rPr lang="zh-CN" altLang="en-US"/>
              <a:t>价值与必要性</a:t>
            </a:r>
          </a:p>
        </p:txBody>
      </p:sp>
      <p:sp>
        <p:nvSpPr>
          <p:cNvPr id="5" name="矩形 4"/>
          <p:cNvSpPr/>
          <p:nvPr/>
        </p:nvSpPr>
        <p:spPr>
          <a:xfrm>
            <a:off x="1413510" y="2829560"/>
            <a:ext cx="8493760" cy="768350"/>
          </a:xfrm>
          <a:prstGeom prst="rect">
            <a:avLst/>
          </a:prstGeom>
          <a:noFill/>
          <a:ln>
            <a:noFill/>
          </a:ln>
        </p:spPr>
        <p:txBody>
          <a:bodyPr wrap="square" rtlCol="0" anchor="t">
            <a:spAutoFit/>
          </a:bodyPr>
          <a:lstStyle/>
          <a:p>
            <a:pPr algn="ctr"/>
            <a:r>
              <a:rPr lang="zh-CN" altLang="en-US" sz="4400" b="1">
                <a:ln/>
                <a:solidFill>
                  <a:schemeClr val="tx1"/>
                </a:solidFill>
                <a:effectLst>
                  <a:outerShdw blurRad="38100" dist="19050" dir="2700000" algn="tl" rotWithShape="0">
                    <a:schemeClr val="dk1">
                      <a:alpha val="40000"/>
                    </a:schemeClr>
                  </a:outerShdw>
                </a:effectLst>
              </a:rPr>
              <a:t>并不是为了存在而存在</a:t>
            </a:r>
          </a:p>
        </p:txBody>
      </p:sp>
      <p:pic>
        <p:nvPicPr>
          <p:cNvPr id="1026" name="Picture 2" descr="Apollo3.0架构图"/>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58294" y="1880870"/>
            <a:ext cx="8412572" cy="4465353"/>
          </a:xfrm>
          <a:prstGeom prst="rect">
            <a:avLst/>
          </a:prstGeom>
          <a:noFill/>
          <a:extLst>
            <a:ext uri="{909E8E84-426E-40DD-AFC4-6F175D3DCCD1}">
              <a14:hiddenFill xmlns:a14="http://schemas.microsoft.com/office/drawing/2010/main">
                <a:solidFill>
                  <a:srgbClr val="FFFFFF"/>
                </a:solidFill>
              </a14:hiddenFill>
            </a:ext>
          </a:extLst>
        </p:spPr>
      </p:pic>
      <p:pic>
        <p:nvPicPr>
          <p:cNvPr id="6" name="图片 5"/>
          <p:cNvPicPr>
            <a:picLocks noChangeAspect="1"/>
          </p:cNvPicPr>
          <p:nvPr/>
        </p:nvPicPr>
        <p:blipFill>
          <a:blip r:embed="rId3"/>
          <a:stretch>
            <a:fillRect/>
          </a:stretch>
        </p:blipFill>
        <p:spPr>
          <a:xfrm>
            <a:off x="667623" y="2011860"/>
            <a:ext cx="7002687" cy="4203371"/>
          </a:xfrm>
          <a:prstGeom prst="rect">
            <a:avLst/>
          </a:prstGeom>
        </p:spPr>
      </p:pic>
      <p:pic>
        <p:nvPicPr>
          <p:cNvPr id="7" name="图片 6"/>
          <p:cNvPicPr>
            <a:picLocks noChangeAspect="1"/>
          </p:cNvPicPr>
          <p:nvPr/>
        </p:nvPicPr>
        <p:blipFill>
          <a:blip r:embed="rId4"/>
          <a:stretch>
            <a:fillRect/>
          </a:stretch>
        </p:blipFill>
        <p:spPr>
          <a:xfrm>
            <a:off x="7796135" y="3597910"/>
            <a:ext cx="4040671" cy="261580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500"/>
                                        <p:tgtEl>
                                          <p:spTgt spid="1026"/>
                                        </p:tgtEl>
                                      </p:cBhvr>
                                    </p:animEffect>
                                  </p:childTnLst>
                                </p:cTn>
                              </p:par>
                            </p:childTnLst>
                          </p:cTn>
                        </p:par>
                      </p:childTnLst>
                    </p:cTn>
                  </p:par>
                  <p:par>
                    <p:cTn id="8" fill="hold">
                      <p:stCondLst>
                        <p:cond delay="indefinite"/>
                      </p:stCondLst>
                      <p:childTnLst>
                        <p:par>
                          <p:cTn id="9" fill="hold">
                            <p:stCondLst>
                              <p:cond delay="0"/>
                            </p:stCondLst>
                            <p:childTnLst>
                              <p:par>
                                <p:cTn id="10" presetID="6" presetClass="emph" presetSubtype="0" fill="hold" nodeType="clickEffect">
                                  <p:stCondLst>
                                    <p:cond delay="0"/>
                                  </p:stCondLst>
                                  <p:childTnLst>
                                    <p:animScale>
                                      <p:cBhvr>
                                        <p:cTn id="11" dur="2000" fill="hold"/>
                                        <p:tgtEl>
                                          <p:spTgt spid="1026"/>
                                        </p:tgtEl>
                                      </p:cBhvr>
                                      <p:by x="50000" y="50000"/>
                                    </p:animScale>
                                  </p:childTnLst>
                                </p:cTn>
                              </p:par>
                              <p:par>
                                <p:cTn id="12" presetID="56" presetClass="path" presetSubtype="0" accel="50000" decel="50000" fill="hold" nodeType="withEffect">
                                  <p:stCondLst>
                                    <p:cond delay="0"/>
                                  </p:stCondLst>
                                  <p:childTnLst>
                                    <p:animMotion origin="layout" path="M 1.04167E-6 1.48148E-6 L 0.29388 -0.24028 " pathEditMode="relative" rAng="0" ptsTypes="AA">
                                      <p:cBhvr>
                                        <p:cTn id="13" dur="2000" fill="hold"/>
                                        <p:tgtEl>
                                          <p:spTgt spid="1026"/>
                                        </p:tgtEl>
                                        <p:attrNameLst>
                                          <p:attrName>ppt_x</p:attrName>
                                          <p:attrName>ppt_y</p:attrName>
                                        </p:attrNameLst>
                                      </p:cBhvr>
                                      <p:rCtr x="14687" y="-12014"/>
                                    </p:animMotion>
                                  </p:childTnLst>
                                </p:cTn>
                              </p:par>
                              <p:par>
                                <p:cTn id="14" presetID="10" presetClass="entr" presetSubtype="0" fill="hold"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概述</a:t>
            </a:r>
            <a:endParaRPr lang="zh-CN" altLang="en-US"/>
          </a:p>
        </p:txBody>
      </p:sp>
      <p:sp>
        <p:nvSpPr>
          <p:cNvPr id="4" name="内容占位符 3"/>
          <p:cNvSpPr>
            <a:spLocks noGrp="1"/>
          </p:cNvSpPr>
          <p:nvPr>
            <p:ph idx="1"/>
          </p:nvPr>
        </p:nvSpPr>
        <p:spPr>
          <a:xfrm>
            <a:off x="906780" y="1296035"/>
            <a:ext cx="10515600" cy="584835"/>
          </a:xfrm>
        </p:spPr>
        <p:txBody>
          <a:bodyPr/>
          <a:lstStyle/>
          <a:p>
            <a:r>
              <a:rPr lang="zh-CN" altLang="en-US"/>
              <a:t>价值与必要性</a:t>
            </a:r>
          </a:p>
        </p:txBody>
      </p:sp>
      <p:sp>
        <p:nvSpPr>
          <p:cNvPr id="5" name="矩形 4"/>
          <p:cNvSpPr/>
          <p:nvPr/>
        </p:nvSpPr>
        <p:spPr>
          <a:xfrm>
            <a:off x="1306977" y="2811805"/>
            <a:ext cx="8493760" cy="1446550"/>
          </a:xfrm>
          <a:prstGeom prst="rect">
            <a:avLst/>
          </a:prstGeom>
          <a:noFill/>
          <a:ln>
            <a:noFill/>
          </a:ln>
        </p:spPr>
        <p:txBody>
          <a:bodyPr wrap="square" rtlCol="0" anchor="t">
            <a:spAutoFit/>
          </a:bodyPr>
          <a:lstStyle/>
          <a:p>
            <a:pPr algn="ctr"/>
            <a:r>
              <a:rPr lang="en-US" altLang="zh-CN" sz="4400" b="1">
                <a:solidFill>
                  <a:schemeClr val="tx1"/>
                </a:solidFill>
                <a:effectLst>
                  <a:outerShdw blurRad="38100" dist="19050" dir="2700000" algn="tl" rotWithShape="0">
                    <a:schemeClr val="dk1">
                      <a:alpha val="40000"/>
                    </a:schemeClr>
                  </a:outerShdw>
                </a:effectLst>
              </a:rPr>
              <a:t>Case </a:t>
            </a:r>
            <a:r>
              <a:rPr lang="zh-CN" altLang="en-US" sz="4400" b="1" smtClean="0">
                <a:solidFill>
                  <a:schemeClr val="tx1"/>
                </a:solidFill>
                <a:effectLst>
                  <a:outerShdw blurRad="38100" dist="19050" dir="2700000" algn="tl" rotWithShape="0">
                    <a:schemeClr val="dk1">
                      <a:alpha val="40000"/>
                    </a:schemeClr>
                  </a:outerShdw>
                </a:effectLst>
              </a:rPr>
              <a:t>分析</a:t>
            </a:r>
            <a:endParaRPr lang="en-US" altLang="zh-CN" sz="4400" b="1" smtClean="0">
              <a:solidFill>
                <a:schemeClr val="tx1"/>
              </a:solidFill>
              <a:effectLst>
                <a:outerShdw blurRad="38100" dist="19050" dir="2700000" algn="tl" rotWithShape="0">
                  <a:schemeClr val="dk1">
                    <a:alpha val="40000"/>
                  </a:schemeClr>
                </a:outerShdw>
              </a:effectLst>
            </a:endParaRPr>
          </a:p>
          <a:p>
            <a:pPr algn="ctr"/>
            <a:r>
              <a:rPr lang="zh-CN" altLang="en-US" sz="4400" b="1" smtClean="0">
                <a:effectLst>
                  <a:outerShdw blurRad="38100" dist="19050" dir="2700000" algn="tl" rotWithShape="0">
                    <a:schemeClr val="dk1">
                      <a:alpha val="40000"/>
                    </a:schemeClr>
                  </a:outerShdw>
                </a:effectLst>
              </a:rPr>
              <a:t>切出 </a:t>
            </a:r>
            <a:r>
              <a:rPr lang="en-US" altLang="zh-CN" sz="4400" b="1" smtClean="0">
                <a:effectLst>
                  <a:outerShdw blurRad="38100" dist="19050" dir="2700000" algn="tl" rotWithShape="0">
                    <a:schemeClr val="dk1">
                      <a:alpha val="40000"/>
                    </a:schemeClr>
                  </a:outerShdw>
                </a:effectLst>
              </a:rPr>
              <a:t>&amp; </a:t>
            </a:r>
            <a:r>
              <a:rPr lang="zh-CN" altLang="en-US" sz="4400" b="1" smtClean="0">
                <a:effectLst>
                  <a:outerShdw blurRad="38100" dist="19050" dir="2700000" algn="tl" rotWithShape="0">
                    <a:schemeClr val="dk1">
                      <a:alpha val="40000"/>
                    </a:schemeClr>
                  </a:outerShdw>
                </a:effectLst>
              </a:rPr>
              <a:t>切入场景</a:t>
            </a:r>
            <a:endParaRPr lang="zh-CN" altLang="en-US" sz="4400" b="1">
              <a:solidFill>
                <a:schemeClr val="tx1"/>
              </a:solidFill>
              <a:effectLst>
                <a:outerShdw blurRad="38100" dist="19050" dir="2700000" algn="tl" rotWithShape="0">
                  <a:schemeClr val="dk1">
                    <a:alpha val="40000"/>
                  </a:schemeClr>
                </a:outerShdw>
              </a:effectLst>
            </a:endParaRPr>
          </a:p>
        </p:txBody>
      </p:sp>
      <p:pic>
        <p:nvPicPr>
          <p:cNvPr id="2050" name="Picture 2" descr="前车切入切出"/>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54930" y="1828114"/>
            <a:ext cx="6800295" cy="4382413"/>
          </a:xfrm>
          <a:prstGeom prst="rect">
            <a:avLst/>
          </a:prstGeom>
          <a:noFill/>
          <a:extLst>
            <a:ext uri="{909E8E84-426E-40DD-AFC4-6F175D3DCCD1}">
              <a14:hiddenFill xmlns:a14="http://schemas.microsoft.com/office/drawing/2010/main">
                <a:solidFill>
                  <a:srgbClr val="FFFFFF"/>
                </a:solidFill>
              </a14:hiddenFill>
            </a:ext>
          </a:extLst>
        </p:spPr>
      </p:pic>
      <p:sp>
        <p:nvSpPr>
          <p:cNvPr id="2" name="矩形 1"/>
          <p:cNvSpPr/>
          <p:nvPr/>
        </p:nvSpPr>
        <p:spPr>
          <a:xfrm>
            <a:off x="5468646" y="1529133"/>
            <a:ext cx="4208015" cy="49803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1"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fade">
                                      <p:cBhvr>
                                        <p:cTn id="10" dur="500"/>
                                        <p:tgtEl>
                                          <p:spTgt spid="205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grpId="0" nodeType="clickEffect">
                                  <p:stCondLst>
                                    <p:cond delay="0"/>
                                  </p:stCondLst>
                                  <p:childTnLst>
                                    <p:animEffect transition="out" filter="fade">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2" grpId="1"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概述</a:t>
            </a:r>
            <a:endParaRPr lang="zh-CN" altLang="en-US"/>
          </a:p>
        </p:txBody>
      </p:sp>
      <p:sp>
        <p:nvSpPr>
          <p:cNvPr id="4" name="内容占位符 3"/>
          <p:cNvSpPr>
            <a:spLocks noGrp="1"/>
          </p:cNvSpPr>
          <p:nvPr>
            <p:ph idx="1"/>
          </p:nvPr>
        </p:nvSpPr>
        <p:spPr>
          <a:xfrm>
            <a:off x="906780" y="1296035"/>
            <a:ext cx="10515600" cy="584835"/>
          </a:xfrm>
        </p:spPr>
        <p:txBody>
          <a:bodyPr/>
          <a:lstStyle/>
          <a:p>
            <a:r>
              <a:rPr lang="zh-CN" altLang="en-US"/>
              <a:t>价值与必要性</a:t>
            </a:r>
          </a:p>
        </p:txBody>
      </p:sp>
      <p:sp>
        <p:nvSpPr>
          <p:cNvPr id="5" name="矩形 4"/>
          <p:cNvSpPr/>
          <p:nvPr/>
        </p:nvSpPr>
        <p:spPr>
          <a:xfrm>
            <a:off x="1537797" y="2838437"/>
            <a:ext cx="8493760" cy="1446550"/>
          </a:xfrm>
          <a:prstGeom prst="rect">
            <a:avLst/>
          </a:prstGeom>
          <a:noFill/>
          <a:ln>
            <a:noFill/>
          </a:ln>
        </p:spPr>
        <p:txBody>
          <a:bodyPr wrap="square" rtlCol="0" anchor="t">
            <a:spAutoFit/>
          </a:bodyPr>
          <a:lstStyle/>
          <a:p>
            <a:pPr algn="ctr"/>
            <a:r>
              <a:rPr lang="en-US" altLang="zh-CN" sz="4400" b="1">
                <a:solidFill>
                  <a:schemeClr val="tx1"/>
                </a:solidFill>
                <a:effectLst>
                  <a:outerShdw blurRad="38100" dist="19050" dir="2700000" algn="tl" rotWithShape="0">
                    <a:schemeClr val="dk1">
                      <a:alpha val="40000"/>
                    </a:schemeClr>
                  </a:outerShdw>
                </a:effectLst>
              </a:rPr>
              <a:t>Case </a:t>
            </a:r>
            <a:r>
              <a:rPr lang="zh-CN" altLang="en-US" sz="4400" b="1" smtClean="0">
                <a:solidFill>
                  <a:schemeClr val="tx1"/>
                </a:solidFill>
                <a:effectLst>
                  <a:outerShdw blurRad="38100" dist="19050" dir="2700000" algn="tl" rotWithShape="0">
                    <a:schemeClr val="dk1">
                      <a:alpha val="40000"/>
                    </a:schemeClr>
                  </a:outerShdw>
                </a:effectLst>
              </a:rPr>
              <a:t>分析</a:t>
            </a:r>
            <a:endParaRPr lang="en-US" altLang="zh-CN" sz="4400" b="1" smtClean="0">
              <a:solidFill>
                <a:schemeClr val="tx1"/>
              </a:solidFill>
              <a:effectLst>
                <a:outerShdw blurRad="38100" dist="19050" dir="2700000" algn="tl" rotWithShape="0">
                  <a:schemeClr val="dk1">
                    <a:alpha val="40000"/>
                  </a:schemeClr>
                </a:outerShdw>
              </a:effectLst>
            </a:endParaRPr>
          </a:p>
          <a:p>
            <a:pPr algn="ctr"/>
            <a:r>
              <a:rPr lang="zh-CN" altLang="en-US" sz="4400" b="1" smtClean="0">
                <a:effectLst>
                  <a:outerShdw blurRad="38100" dist="19050" dir="2700000" algn="tl" rotWithShape="0">
                    <a:schemeClr val="dk1">
                      <a:alpha val="40000"/>
                    </a:schemeClr>
                  </a:outerShdw>
                </a:effectLst>
              </a:rPr>
              <a:t>针对行人的绕障、抢让</a:t>
            </a:r>
            <a:endParaRPr lang="zh-CN" altLang="en-US" sz="4400" b="1">
              <a:solidFill>
                <a:schemeClr val="tx1"/>
              </a:solidFill>
              <a:effectLst>
                <a:outerShdw blurRad="38100" dist="19050" dir="2700000" algn="tl" rotWithShape="0">
                  <a:schemeClr val="dk1">
                    <a:alpha val="40000"/>
                  </a:schemeClr>
                </a:outerShdw>
              </a:effectLst>
            </a:endParaRPr>
          </a:p>
        </p:txBody>
      </p:sp>
      <p:pic>
        <p:nvPicPr>
          <p:cNvPr id="3074" name="Picture 2" descr="行人横穿"/>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703731" y="1863114"/>
            <a:ext cx="6345573" cy="4458719"/>
          </a:xfrm>
          <a:prstGeom prst="rect">
            <a:avLst/>
          </a:prstGeom>
          <a:noFill/>
          <a:extLst>
            <a:ext uri="{909E8E84-426E-40DD-AFC4-6F175D3DCCD1}">
              <a14:hiddenFill xmlns:a14="http://schemas.microsoft.com/office/drawing/2010/main">
                <a:solidFill>
                  <a:srgbClr val="FFFFFF"/>
                </a:solidFill>
              </a14:hiddenFill>
            </a:ext>
          </a:extLst>
        </p:spPr>
      </p:pic>
      <p:sp>
        <p:nvSpPr>
          <p:cNvPr id="7" name="矩形 6"/>
          <p:cNvSpPr/>
          <p:nvPr/>
        </p:nvSpPr>
        <p:spPr>
          <a:xfrm>
            <a:off x="4426892" y="1499676"/>
            <a:ext cx="5069149" cy="49803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42261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Effect transition="in" filter="fade">
                                      <p:cBhvr>
                                        <p:cTn id="7" dur="500"/>
                                        <p:tgtEl>
                                          <p:spTgt spid="307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63" presetClass="path" presetSubtype="0" accel="50000" decel="50000" fill="hold" grpId="1" nodeType="clickEffect">
                                  <p:stCondLst>
                                    <p:cond delay="0"/>
                                  </p:stCondLst>
                                  <p:childTnLst>
                                    <p:animMotion origin="layout" path="M 0.00977 -0.00254 L 0.25039 -0.00069 " pathEditMode="relative" rAng="0" ptsTypes="AA">
                                      <p:cBhvr>
                                        <p:cTn id="14" dur="2000" fill="hold"/>
                                        <p:tgtEl>
                                          <p:spTgt spid="7"/>
                                        </p:tgtEl>
                                        <p:attrNameLst>
                                          <p:attrName>ppt_x</p:attrName>
                                          <p:attrName>ppt_y</p:attrName>
                                        </p:attrNameLst>
                                      </p:cBhvr>
                                      <p:rCtr x="12031" y="93"/>
                                    </p:animMotion>
                                  </p:childTnLst>
                                </p:cTn>
                              </p:par>
                            </p:childTnLst>
                          </p:cTn>
                        </p:par>
                      </p:childTnLst>
                    </p:cTn>
                  </p:par>
                  <p:par>
                    <p:cTn id="15" fill="hold">
                      <p:stCondLst>
                        <p:cond delay="indefinite"/>
                      </p:stCondLst>
                      <p:childTnLst>
                        <p:par>
                          <p:cTn id="16" fill="hold">
                            <p:stCondLst>
                              <p:cond delay="0"/>
                            </p:stCondLst>
                            <p:childTnLst>
                              <p:par>
                                <p:cTn id="17" presetID="10" presetClass="exit" presetSubtype="0" fill="hold" grpId="2" nodeType="clickEffect">
                                  <p:stCondLst>
                                    <p:cond delay="0"/>
                                  </p:stCondLst>
                                  <p:childTnLst>
                                    <p:animEffect transition="out" filter="fade">
                                      <p:cBhvr>
                                        <p:cTn id="18" dur="500"/>
                                        <p:tgtEl>
                                          <p:spTgt spid="7"/>
                                        </p:tgtEl>
                                      </p:cBhvr>
                                    </p:animEffect>
                                    <p:set>
                                      <p:cBhvr>
                                        <p:cTn id="19"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7" grpId="2"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概述</a:t>
            </a:r>
            <a:endParaRPr lang="zh-CN" altLang="en-US"/>
          </a:p>
        </p:txBody>
      </p:sp>
      <p:sp>
        <p:nvSpPr>
          <p:cNvPr id="4" name="内容占位符 3"/>
          <p:cNvSpPr>
            <a:spLocks noGrp="1"/>
          </p:cNvSpPr>
          <p:nvPr>
            <p:ph idx="1"/>
          </p:nvPr>
        </p:nvSpPr>
        <p:spPr>
          <a:xfrm>
            <a:off x="906780" y="1296035"/>
            <a:ext cx="10515600" cy="584835"/>
          </a:xfrm>
        </p:spPr>
        <p:txBody>
          <a:bodyPr/>
          <a:lstStyle/>
          <a:p>
            <a:r>
              <a:rPr lang="zh-CN" altLang="en-US"/>
              <a:t>常见的一些认知误区（系统工程）</a:t>
            </a:r>
          </a:p>
        </p:txBody>
      </p:sp>
      <p:sp>
        <p:nvSpPr>
          <p:cNvPr id="5" name="矩形 4"/>
          <p:cNvSpPr/>
          <p:nvPr/>
        </p:nvSpPr>
        <p:spPr>
          <a:xfrm>
            <a:off x="1413510" y="2829560"/>
            <a:ext cx="8493760" cy="768350"/>
          </a:xfrm>
          <a:prstGeom prst="rect">
            <a:avLst/>
          </a:prstGeom>
          <a:noFill/>
          <a:ln>
            <a:noFill/>
          </a:ln>
        </p:spPr>
        <p:txBody>
          <a:bodyPr wrap="square" rtlCol="0" anchor="t">
            <a:spAutoFit/>
          </a:bodyPr>
          <a:lstStyle/>
          <a:p>
            <a:pPr algn="ctr"/>
            <a:r>
              <a:rPr lang="zh-CN" sz="4400" b="1">
                <a:solidFill>
                  <a:schemeClr val="tx1"/>
                </a:solidFill>
                <a:effectLst>
                  <a:outerShdw blurRad="38100" dist="19050" dir="2700000" algn="tl" rotWithShape="0">
                    <a:schemeClr val="dk1">
                      <a:alpha val="40000"/>
                    </a:schemeClr>
                  </a:outerShdw>
                </a:effectLst>
              </a:rPr>
              <a:t>系统工程</a:t>
            </a:r>
          </a:p>
        </p:txBody>
      </p:sp>
      <p:pic>
        <p:nvPicPr>
          <p:cNvPr id="4098" name="Picture 2" descr="系统目标"/>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5397" y="1772575"/>
            <a:ext cx="8011881" cy="471822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sym typeface="+mn-ea"/>
              </a:rPr>
              <a:t>概述</a:t>
            </a:r>
            <a:endParaRPr lang="zh-CN" altLang="en-US"/>
          </a:p>
        </p:txBody>
      </p:sp>
      <p:sp>
        <p:nvSpPr>
          <p:cNvPr id="4" name="内容占位符 3"/>
          <p:cNvSpPr>
            <a:spLocks noGrp="1"/>
          </p:cNvSpPr>
          <p:nvPr>
            <p:ph idx="1"/>
          </p:nvPr>
        </p:nvSpPr>
        <p:spPr>
          <a:xfrm>
            <a:off x="906780" y="1296035"/>
            <a:ext cx="10515600" cy="584835"/>
          </a:xfrm>
        </p:spPr>
        <p:txBody>
          <a:bodyPr/>
          <a:lstStyle/>
          <a:p>
            <a:r>
              <a:rPr lang="zh-CN" altLang="en-US"/>
              <a:t>易陷入的一些认知误区</a:t>
            </a:r>
          </a:p>
        </p:txBody>
      </p:sp>
      <p:grpSp>
        <p:nvGrpSpPr>
          <p:cNvPr id="11" name="组合 10"/>
          <p:cNvGrpSpPr/>
          <p:nvPr/>
        </p:nvGrpSpPr>
        <p:grpSpPr>
          <a:xfrm>
            <a:off x="2005367" y="1944210"/>
            <a:ext cx="8843146" cy="3998815"/>
            <a:chOff x="2005367" y="1944210"/>
            <a:chExt cx="8843146" cy="3998815"/>
          </a:xfrm>
        </p:grpSpPr>
        <p:graphicFrame>
          <p:nvGraphicFramePr>
            <p:cNvPr id="6" name="图示 5"/>
            <p:cNvGraphicFramePr/>
            <p:nvPr>
              <p:extLst>
                <p:ext uri="{D42A27DB-BD31-4B8C-83A1-F6EECF244321}">
                  <p14:modId xmlns:p14="http://schemas.microsoft.com/office/powerpoint/2010/main" val="2570872775"/>
                </p:ext>
              </p:extLst>
            </p:nvPr>
          </p:nvGraphicFramePr>
          <p:xfrm>
            <a:off x="2005367" y="1944210"/>
            <a:ext cx="8843146" cy="399881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矩形 6"/>
            <p:cNvSpPr/>
            <p:nvPr/>
          </p:nvSpPr>
          <p:spPr>
            <a:xfrm>
              <a:off x="2305879" y="2381410"/>
              <a:ext cx="470000" cy="707886"/>
            </a:xfrm>
            <a:prstGeom prst="rect">
              <a:avLst/>
            </a:prstGeom>
            <a:noFill/>
          </p:spPr>
          <p:txBody>
            <a:bodyPr wrap="none" lIns="91440" tIns="45720" rIns="91440" bIns="45720">
              <a:spAutoFit/>
            </a:bodyPr>
            <a:lstStyle/>
            <a:p>
              <a:pPr algn="ctr"/>
              <a:r>
                <a:rPr lang="en-US" altLang="zh-CN" sz="4000" b="0" cap="none" spc="0" smtClean="0">
                  <a:ln w="0"/>
                  <a:solidFill>
                    <a:schemeClr val="tx1"/>
                  </a:solidFill>
                  <a:effectLst>
                    <a:outerShdw blurRad="38100" dist="19050" dir="2700000" algn="tl" rotWithShape="0">
                      <a:schemeClr val="dk1">
                        <a:alpha val="40000"/>
                      </a:schemeClr>
                    </a:outerShdw>
                  </a:effectLst>
                </a:rPr>
                <a:t>1</a:t>
              </a:r>
              <a:endParaRPr lang="zh-CN" altLang="en-US" sz="4000" b="0" cap="none" spc="0">
                <a:ln w="0"/>
                <a:solidFill>
                  <a:schemeClr val="tx1"/>
                </a:solidFill>
                <a:effectLst>
                  <a:outerShdw blurRad="38100" dist="19050" dir="2700000" algn="tl" rotWithShape="0">
                    <a:schemeClr val="dk1">
                      <a:alpha val="40000"/>
                    </a:schemeClr>
                  </a:outerShdw>
                </a:effectLst>
              </a:endParaRPr>
            </a:p>
          </p:txBody>
        </p:sp>
        <p:sp>
          <p:nvSpPr>
            <p:cNvPr id="8" name="矩形 7"/>
            <p:cNvSpPr/>
            <p:nvPr/>
          </p:nvSpPr>
          <p:spPr>
            <a:xfrm>
              <a:off x="2591443" y="3563040"/>
              <a:ext cx="470000" cy="707886"/>
            </a:xfrm>
            <a:prstGeom prst="rect">
              <a:avLst/>
            </a:prstGeom>
            <a:noFill/>
          </p:spPr>
          <p:txBody>
            <a:bodyPr wrap="none" lIns="91440" tIns="45720" rIns="91440" bIns="45720">
              <a:spAutoFit/>
            </a:bodyPr>
            <a:lstStyle/>
            <a:p>
              <a:pPr algn="ctr"/>
              <a:r>
                <a:rPr lang="en-US" altLang="zh-CN" sz="4000" b="0" cap="none" spc="0" smtClean="0">
                  <a:ln w="0"/>
                  <a:solidFill>
                    <a:schemeClr val="tx1"/>
                  </a:solidFill>
                  <a:effectLst>
                    <a:outerShdw blurRad="38100" dist="19050" dir="2700000" algn="tl" rotWithShape="0">
                      <a:schemeClr val="dk1">
                        <a:alpha val="40000"/>
                      </a:schemeClr>
                    </a:outerShdw>
                  </a:effectLst>
                </a:rPr>
                <a:t>2</a:t>
              </a:r>
              <a:endParaRPr lang="zh-CN" altLang="en-US" sz="4000" b="0" cap="none" spc="0">
                <a:ln w="0"/>
                <a:solidFill>
                  <a:schemeClr val="tx1"/>
                </a:solidFill>
                <a:effectLst>
                  <a:outerShdw blurRad="38100" dist="19050" dir="2700000" algn="tl" rotWithShape="0">
                    <a:schemeClr val="dk1">
                      <a:alpha val="40000"/>
                    </a:schemeClr>
                  </a:outerShdw>
                </a:effectLst>
              </a:endParaRPr>
            </a:p>
          </p:txBody>
        </p:sp>
        <p:sp>
          <p:nvSpPr>
            <p:cNvPr id="9" name="矩形 8"/>
            <p:cNvSpPr/>
            <p:nvPr/>
          </p:nvSpPr>
          <p:spPr>
            <a:xfrm>
              <a:off x="2305879" y="4753032"/>
              <a:ext cx="470000" cy="707886"/>
            </a:xfrm>
            <a:prstGeom prst="rect">
              <a:avLst/>
            </a:prstGeom>
            <a:noFill/>
          </p:spPr>
          <p:txBody>
            <a:bodyPr wrap="none" lIns="91440" tIns="45720" rIns="91440" bIns="45720">
              <a:spAutoFit/>
            </a:bodyPr>
            <a:lstStyle/>
            <a:p>
              <a:pPr algn="ctr"/>
              <a:r>
                <a:rPr lang="en-US" altLang="zh-CN" sz="4000" b="0" cap="none" spc="0" smtClean="0">
                  <a:ln w="0"/>
                  <a:solidFill>
                    <a:schemeClr val="tx1"/>
                  </a:solidFill>
                  <a:effectLst>
                    <a:outerShdw blurRad="38100" dist="19050" dir="2700000" algn="tl" rotWithShape="0">
                      <a:schemeClr val="dk1">
                        <a:alpha val="40000"/>
                      </a:schemeClr>
                    </a:outerShdw>
                  </a:effectLst>
                </a:rPr>
                <a:t>3</a:t>
              </a:r>
              <a:endParaRPr lang="zh-CN" altLang="en-US" sz="4000" b="0" cap="none" spc="0">
                <a:ln w="0"/>
                <a:solidFill>
                  <a:schemeClr val="tx1"/>
                </a:solidFill>
                <a:effectLst>
                  <a:outerShdw blurRad="38100" dist="19050" dir="2700000" algn="tl" rotWithShape="0">
                    <a:schemeClr val="dk1">
                      <a:alpha val="40000"/>
                    </a:schemeClr>
                  </a:outerShdw>
                </a:effectLst>
              </a:endParaRPr>
            </a:p>
          </p:txBody>
        </p:sp>
      </p:grpSp>
      <p:sp>
        <p:nvSpPr>
          <p:cNvPr id="10" name="矩形 9"/>
          <p:cNvSpPr/>
          <p:nvPr/>
        </p:nvSpPr>
        <p:spPr>
          <a:xfrm>
            <a:off x="1060344" y="3343910"/>
            <a:ext cx="10428721" cy="399881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42" presetClass="path" presetSubtype="0" accel="50000" decel="50000" fill="hold" grpId="1" nodeType="clickEffect">
                                  <p:stCondLst>
                                    <p:cond delay="0"/>
                                  </p:stCondLst>
                                  <p:childTnLst>
                                    <p:animMotion origin="layout" path="M -3.33333E-6 4.81481E-6 L -0.00078 0.18634 " pathEditMode="relative" rAng="0" ptsTypes="AA">
                                      <p:cBhvr>
                                        <p:cTn id="12" dur="2000" fill="hold"/>
                                        <p:tgtEl>
                                          <p:spTgt spid="10"/>
                                        </p:tgtEl>
                                        <p:attrNameLst>
                                          <p:attrName>ppt_x</p:attrName>
                                          <p:attrName>ppt_y</p:attrName>
                                        </p:attrNameLst>
                                      </p:cBhvr>
                                      <p:rCtr x="-39" y="9306"/>
                                    </p:animMotion>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grpId="2" nodeType="clickEffect">
                                  <p:stCondLst>
                                    <p:cond delay="0"/>
                                  </p:stCondLst>
                                  <p:childTnLst>
                                    <p:set>
                                      <p:cBhvr>
                                        <p:cTn id="16" dur="1" fill="hold">
                                          <p:stCondLst>
                                            <p:cond delay="0"/>
                                          </p:stCondLst>
                                        </p:cTn>
                                        <p:tgtEl>
                                          <p:spTgt spid="1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0" grpId="1" animBg="1"/>
      <p:bldP spid="10" grpId="2"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1508817" y="2117780"/>
            <a:ext cx="10515600" cy="1987550"/>
          </a:xfrm>
        </p:spPr>
        <p:txBody>
          <a:bodyPr/>
          <a:lstStyle/>
          <a:p>
            <a:pPr>
              <a:lnSpc>
                <a:spcPct val="150000"/>
              </a:lnSpc>
            </a:pPr>
            <a:r>
              <a:rPr lang="zh-CN" altLang="en-US" sz="2000"/>
              <a:t>今天如何比昨天做的好？</a:t>
            </a:r>
          </a:p>
          <a:p>
            <a:pPr>
              <a:lnSpc>
                <a:spcPct val="150000"/>
              </a:lnSpc>
            </a:pPr>
            <a:r>
              <a:rPr lang="zh-CN" altLang="en-US" sz="2000"/>
              <a:t>即使目前车型、传感器配置上做到了效果第一，换一个环境，如何做到？</a:t>
            </a:r>
          </a:p>
          <a:p>
            <a:pPr>
              <a:lnSpc>
                <a:spcPct val="150000"/>
              </a:lnSpc>
            </a:pPr>
            <a:r>
              <a:rPr lang="zh-CN" altLang="en-US" sz="2000"/>
              <a:t>即使把业界第一的方案拿过来，如何保持不被超越？</a:t>
            </a:r>
          </a:p>
        </p:txBody>
      </p:sp>
      <p:sp>
        <p:nvSpPr>
          <p:cNvPr id="5" name="矩形 4"/>
          <p:cNvSpPr/>
          <p:nvPr/>
        </p:nvSpPr>
        <p:spPr>
          <a:xfrm>
            <a:off x="1060344" y="4105330"/>
            <a:ext cx="11131656" cy="646331"/>
          </a:xfrm>
          <a:prstGeom prst="rect">
            <a:avLst/>
          </a:prstGeom>
          <a:noFill/>
          <a:ln>
            <a:noFill/>
          </a:ln>
        </p:spPr>
        <p:txBody>
          <a:bodyPr wrap="square" rtlCol="0" anchor="t">
            <a:spAutoFit/>
          </a:bodyPr>
          <a:lstStyle/>
          <a:p>
            <a:pPr algn="l"/>
            <a:r>
              <a:rPr lang="zh-CN" sz="3600" b="1">
                <a:solidFill>
                  <a:schemeClr val="tx1"/>
                </a:solidFill>
                <a:effectLst>
                  <a:outerShdw blurRad="38100" dist="19050" dir="2700000" algn="tl" rotWithShape="0">
                    <a:schemeClr val="dk1">
                      <a:alpha val="40000"/>
                    </a:schemeClr>
                  </a:outerShdw>
                </a:effectLst>
              </a:rPr>
              <a:t>有道无术，术尚可</a:t>
            </a:r>
            <a:r>
              <a:rPr lang="zh-CN" sz="3600" b="1" smtClean="0">
                <a:solidFill>
                  <a:schemeClr val="tx1"/>
                </a:solidFill>
                <a:effectLst>
                  <a:outerShdw blurRad="38100" dist="19050" dir="2700000" algn="tl" rotWithShape="0">
                    <a:schemeClr val="dk1">
                      <a:alpha val="40000"/>
                    </a:schemeClr>
                  </a:outerShdw>
                </a:effectLst>
              </a:rPr>
              <a:t>求</a:t>
            </a:r>
            <a:r>
              <a:rPr lang="en-US" altLang="zh-CN" sz="3600" b="1" smtClean="0">
                <a:effectLst>
                  <a:outerShdw blurRad="38100" dist="19050" dir="2700000" algn="tl" rotWithShape="0">
                    <a:schemeClr val="dk1">
                      <a:alpha val="40000"/>
                    </a:schemeClr>
                  </a:outerShdw>
                </a:effectLst>
              </a:rPr>
              <a:t>;   </a:t>
            </a:r>
            <a:r>
              <a:rPr lang="zh-CN" sz="3600" b="1" smtClean="0">
                <a:solidFill>
                  <a:schemeClr val="tx1"/>
                </a:solidFill>
                <a:effectLst>
                  <a:outerShdw blurRad="38100" dist="19050" dir="2700000" algn="tl" rotWithShape="0">
                    <a:schemeClr val="dk1">
                      <a:alpha val="40000"/>
                    </a:schemeClr>
                  </a:outerShdw>
                </a:effectLst>
              </a:rPr>
              <a:t>有</a:t>
            </a:r>
            <a:r>
              <a:rPr lang="zh-CN" sz="3600" b="1">
                <a:solidFill>
                  <a:schemeClr val="tx1"/>
                </a:solidFill>
                <a:effectLst>
                  <a:outerShdw blurRad="38100" dist="19050" dir="2700000" algn="tl" rotWithShape="0">
                    <a:schemeClr val="dk1">
                      <a:alpha val="40000"/>
                    </a:schemeClr>
                  </a:outerShdw>
                </a:effectLst>
              </a:rPr>
              <a:t>术无道，止于术</a:t>
            </a:r>
          </a:p>
        </p:txBody>
      </p:sp>
      <p:sp>
        <p:nvSpPr>
          <p:cNvPr id="2" name="矩形 1"/>
          <p:cNvSpPr/>
          <p:nvPr/>
        </p:nvSpPr>
        <p:spPr>
          <a:xfrm>
            <a:off x="1060344" y="1447531"/>
            <a:ext cx="4134465" cy="523220"/>
          </a:xfrm>
          <a:prstGeom prst="rect">
            <a:avLst/>
          </a:prstGeom>
          <a:noFill/>
        </p:spPr>
        <p:txBody>
          <a:bodyPr wrap="none" lIns="91440" tIns="45720" rIns="91440" bIns="45720">
            <a:spAutoFit/>
          </a:bodyPr>
          <a:lstStyle/>
          <a:p>
            <a:pPr algn="ctr"/>
            <a:r>
              <a:rPr lang="zh-CN" altLang="en-US" sz="2800" b="0" cap="none" spc="0" smtClean="0">
                <a:ln w="0"/>
                <a:solidFill>
                  <a:schemeClr val="tx1"/>
                </a:solidFill>
                <a:effectLst>
                  <a:outerShdw blurRad="38100" dist="19050" dir="2700000" algn="tl" rotWithShape="0">
                    <a:schemeClr val="dk1">
                      <a:alpha val="40000"/>
                    </a:schemeClr>
                  </a:outerShdw>
                </a:effectLst>
              </a:rPr>
              <a:t>经常问自己的三个问题：</a:t>
            </a:r>
            <a:endParaRPr lang="zh-CN" altLang="en-US" sz="2800" b="0" cap="none" spc="0">
              <a:ln w="0"/>
              <a:solidFill>
                <a:schemeClr val="tx1"/>
              </a:solidFill>
              <a:effectLst>
                <a:outerShdw blurRad="38100" dist="19050" dir="2700000" algn="tl" rotWithShape="0">
                  <a:schemeClr val="dk1">
                    <a:alpha val="40000"/>
                  </a:schemeClr>
                </a:outerShdw>
              </a:effectLst>
            </a:endParaRPr>
          </a:p>
        </p:txBody>
      </p:sp>
      <p:pic>
        <p:nvPicPr>
          <p:cNvPr id="6" name="图片 5"/>
          <p:cNvPicPr>
            <a:picLocks noChangeAspect="1"/>
          </p:cNvPicPr>
          <p:nvPr/>
        </p:nvPicPr>
        <p:blipFill>
          <a:blip r:embed="rId2"/>
          <a:stretch>
            <a:fillRect/>
          </a:stretch>
        </p:blipFill>
        <p:spPr>
          <a:xfrm>
            <a:off x="1508817" y="4799248"/>
            <a:ext cx="7980611" cy="1546743"/>
          </a:xfrm>
          <a:prstGeom prst="rect">
            <a:avLst/>
          </a:prstGeom>
        </p:spPr>
      </p:pic>
      <p:grpSp>
        <p:nvGrpSpPr>
          <p:cNvPr id="11" name="组合 10"/>
          <p:cNvGrpSpPr/>
          <p:nvPr/>
        </p:nvGrpSpPr>
        <p:grpSpPr>
          <a:xfrm>
            <a:off x="3339979" y="5373517"/>
            <a:ext cx="4262878" cy="451023"/>
            <a:chOff x="3339979" y="5373517"/>
            <a:chExt cx="4262878" cy="451023"/>
          </a:xfrm>
        </p:grpSpPr>
        <p:sp>
          <p:nvSpPr>
            <p:cNvPr id="9" name="圆角矩形 8"/>
            <p:cNvSpPr/>
            <p:nvPr/>
          </p:nvSpPr>
          <p:spPr>
            <a:xfrm rot="20401581">
              <a:off x="3339979" y="5373517"/>
              <a:ext cx="4262878" cy="434914"/>
            </a:xfrm>
            <a:prstGeom prst="roundRect">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圆角矩形 9"/>
            <p:cNvSpPr/>
            <p:nvPr/>
          </p:nvSpPr>
          <p:spPr>
            <a:xfrm rot="1134085">
              <a:off x="3429619" y="5389626"/>
              <a:ext cx="4108409" cy="434914"/>
            </a:xfrm>
            <a:prstGeom prst="roundRect">
              <a:avLst/>
            </a:prstGeom>
            <a:solidFill>
              <a:srgbClr val="FF7C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grpId="0" nodeType="clickEffect">
                                  <p:stCondLst>
                                    <p:cond delay="0"/>
                                  </p:stCondLst>
                                  <p:childTnLst>
                                    <p:set>
                                      <p:cBhvr>
                                        <p:cTn id="10" dur="1" fill="hold">
                                          <p:stCondLst>
                                            <p:cond delay="0"/>
                                          </p:stCondLst>
                                        </p:cTn>
                                        <p:tgtEl>
                                          <p:spTgt spid="4">
                                            <p:txEl>
                                              <p:pRg st="0" end="0"/>
                                            </p:txEl>
                                          </p:spTgt>
                                        </p:tgtEl>
                                        <p:attrNameLst>
                                          <p:attrName>style.visibility</p:attrName>
                                        </p:attrNameLst>
                                      </p:cBhvr>
                                      <p:to>
                                        <p:strVal val="visible"/>
                                      </p:to>
                                    </p:set>
                                    <p:animEffect transition="in" filter="wipe(down)">
                                      <p:cBhvr>
                                        <p:cTn id="11" dur="500"/>
                                        <p:tgtEl>
                                          <p:spTgt spid="4">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22" presetClass="entr" presetSubtype="4" fill="hold" grpId="0" nodeType="clickEffect">
                                  <p:stCondLst>
                                    <p:cond delay="0"/>
                                  </p:stCondLst>
                                  <p:childTnLst>
                                    <p:set>
                                      <p:cBhvr>
                                        <p:cTn id="15" dur="1" fill="hold">
                                          <p:stCondLst>
                                            <p:cond delay="0"/>
                                          </p:stCondLst>
                                        </p:cTn>
                                        <p:tgtEl>
                                          <p:spTgt spid="4">
                                            <p:txEl>
                                              <p:pRg st="1" end="1"/>
                                            </p:txEl>
                                          </p:spTgt>
                                        </p:tgtEl>
                                        <p:attrNameLst>
                                          <p:attrName>style.visibility</p:attrName>
                                        </p:attrNameLst>
                                      </p:cBhvr>
                                      <p:to>
                                        <p:strVal val="visible"/>
                                      </p:to>
                                    </p:set>
                                    <p:animEffect transition="in" filter="wipe(down)">
                                      <p:cBhvr>
                                        <p:cTn id="16" dur="500"/>
                                        <p:tgtEl>
                                          <p:spTgt spid="4">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4" fill="hold" grpId="0" nodeType="clickEffect">
                                  <p:stCondLst>
                                    <p:cond delay="0"/>
                                  </p:stCondLst>
                                  <p:childTnLst>
                                    <p:set>
                                      <p:cBhvr>
                                        <p:cTn id="20" dur="1" fill="hold">
                                          <p:stCondLst>
                                            <p:cond delay="0"/>
                                          </p:stCondLst>
                                        </p:cTn>
                                        <p:tgtEl>
                                          <p:spTgt spid="4">
                                            <p:txEl>
                                              <p:pRg st="2" end="2"/>
                                            </p:txEl>
                                          </p:spTgt>
                                        </p:tgtEl>
                                        <p:attrNameLst>
                                          <p:attrName>style.visibility</p:attrName>
                                        </p:attrNameLst>
                                      </p:cBhvr>
                                      <p:to>
                                        <p:strVal val="visible"/>
                                      </p:to>
                                    </p:set>
                                    <p:animEffect transition="in" filter="wipe(down)">
                                      <p:cBhvr>
                                        <p:cTn id="21" dur="500"/>
                                        <p:tgtEl>
                                          <p:spTgt spid="4">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fade">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14" presetClass="entr" presetSubtype="10" fill="hold"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randombar(horizontal)">
                                      <p:cBhvr>
                                        <p:cTn id="31" dur="500"/>
                                        <p:tgtEl>
                                          <p:spTgt spid="6"/>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fade">
                                      <p:cBhvr>
                                        <p:cTn id="3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P spid="5" grpId="0"/>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p:cNvSpPr>
            <a:spLocks noGrp="1"/>
          </p:cNvSpPr>
          <p:nvPr>
            <p:ph type="title"/>
          </p:nvPr>
        </p:nvSpPr>
        <p:spPr/>
        <p:txBody>
          <a:bodyPr>
            <a:normAutofit/>
          </a:bodyPr>
          <a:lstStyle/>
          <a:p>
            <a:r>
              <a:rPr lang="zh-CN" altLang="en-US"/>
              <a:t>最佳实践、心得和认知</a:t>
            </a:r>
          </a:p>
        </p:txBody>
      </p:sp>
      <p:sp>
        <p:nvSpPr>
          <p:cNvPr id="4" name="内容占位符 3"/>
          <p:cNvSpPr>
            <a:spLocks noGrp="1"/>
          </p:cNvSpPr>
          <p:nvPr>
            <p:ph idx="1"/>
          </p:nvPr>
        </p:nvSpPr>
        <p:spPr>
          <a:xfrm>
            <a:off x="822209" y="1288023"/>
            <a:ext cx="7309737" cy="559435"/>
          </a:xfrm>
        </p:spPr>
        <p:txBody>
          <a:bodyPr/>
          <a:lstStyle/>
          <a:p>
            <a:r>
              <a:rPr lang="zh-CN" altLang="en-US"/>
              <a:t>最佳</a:t>
            </a:r>
            <a:r>
              <a:rPr lang="zh-CN" altLang="en-US" smtClean="0"/>
              <a:t>实践</a:t>
            </a:r>
            <a:r>
              <a:rPr lang="zh-CN" altLang="en-US"/>
              <a:t>一</a:t>
            </a:r>
            <a:r>
              <a:rPr lang="zh-CN" altLang="en-US" smtClean="0"/>
              <a:t>：</a:t>
            </a:r>
            <a:r>
              <a:rPr lang="zh-CN" altLang="en-US"/>
              <a:t>仿真</a:t>
            </a:r>
            <a:r>
              <a:rPr lang="en-US" altLang="zh-CN"/>
              <a:t> - </a:t>
            </a:r>
            <a:r>
              <a:rPr lang="zh-CN" altLang="en-US"/>
              <a:t>评测工具链</a:t>
            </a:r>
          </a:p>
        </p:txBody>
      </p:sp>
      <p:pic>
        <p:nvPicPr>
          <p:cNvPr id="5122" name="Picture 2" descr="预测仿真-评测工具链冰山模型"/>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31458" y="1801317"/>
            <a:ext cx="8415911" cy="4723770"/>
          </a:xfrm>
          <a:prstGeom prst="rect">
            <a:avLst/>
          </a:prstGeom>
          <a:noFill/>
          <a:extLst>
            <a:ext uri="{909E8E84-426E-40DD-AFC4-6F175D3DCCD1}">
              <a14:hiddenFill xmlns:a14="http://schemas.microsoft.com/office/drawing/2010/main">
                <a:solidFill>
                  <a:srgbClr val="FFFFFF"/>
                </a:solidFill>
              </a14:hiddenFill>
            </a:ext>
          </a:extLst>
        </p:spPr>
      </p:pic>
      <p:pic>
        <p:nvPicPr>
          <p:cNvPr id="2" name="图片 1"/>
          <p:cNvPicPr>
            <a:picLocks noChangeAspect="1"/>
          </p:cNvPicPr>
          <p:nvPr/>
        </p:nvPicPr>
        <p:blipFill>
          <a:blip r:embed="rId4"/>
          <a:stretch>
            <a:fillRect/>
          </a:stretch>
        </p:blipFill>
        <p:spPr>
          <a:xfrm>
            <a:off x="1022076" y="2129791"/>
            <a:ext cx="5600666" cy="3733778"/>
          </a:xfrm>
          <a:prstGeom prst="rect">
            <a:avLst/>
          </a:prstGeom>
        </p:spPr>
      </p:pic>
      <p:grpSp>
        <p:nvGrpSpPr>
          <p:cNvPr id="9" name="组合 8"/>
          <p:cNvGrpSpPr/>
          <p:nvPr/>
        </p:nvGrpSpPr>
        <p:grpSpPr>
          <a:xfrm>
            <a:off x="9437987" y="2054040"/>
            <a:ext cx="2511343" cy="3433414"/>
            <a:chOff x="9437987" y="2054040"/>
            <a:chExt cx="2511343" cy="3433414"/>
          </a:xfrm>
        </p:grpSpPr>
        <p:sp>
          <p:nvSpPr>
            <p:cNvPr id="5" name="矩形 4"/>
            <p:cNvSpPr/>
            <p:nvPr/>
          </p:nvSpPr>
          <p:spPr>
            <a:xfrm>
              <a:off x="9899650" y="2054040"/>
              <a:ext cx="1107996" cy="646331"/>
            </a:xfrm>
            <a:prstGeom prst="rect">
              <a:avLst/>
            </a:prstGeom>
            <a:noFill/>
          </p:spPr>
          <p:txBody>
            <a:bodyPr wrap="none" lIns="91440" tIns="45720" rIns="91440" bIns="45720">
              <a:spAutoFit/>
            </a:bodyPr>
            <a:lstStyle/>
            <a:p>
              <a:pPr algn="ctr"/>
              <a:r>
                <a:rPr lang="zh-CN" altLang="en-US" sz="3600">
                  <a:ln w="0"/>
                  <a:effectLst>
                    <a:outerShdw blurRad="38100" dist="19050" dir="2700000" algn="tl" rotWithShape="0">
                      <a:schemeClr val="dk1">
                        <a:alpha val="40000"/>
                      </a:schemeClr>
                    </a:outerShdw>
                  </a:effectLst>
                </a:rPr>
                <a:t>能用</a:t>
              </a:r>
              <a:endParaRPr lang="zh-CN" altLang="en-US" sz="3600" b="0" cap="none" spc="0">
                <a:ln w="0"/>
                <a:solidFill>
                  <a:schemeClr val="tx1"/>
                </a:solidFill>
                <a:effectLst>
                  <a:outerShdw blurRad="38100" dist="19050" dir="2700000" algn="tl" rotWithShape="0">
                    <a:schemeClr val="dk1">
                      <a:alpha val="40000"/>
                    </a:schemeClr>
                  </a:outerShdw>
                </a:effectLst>
              </a:endParaRPr>
            </a:p>
          </p:txBody>
        </p:sp>
        <p:sp>
          <p:nvSpPr>
            <p:cNvPr id="7" name="矩形 6"/>
            <p:cNvSpPr/>
            <p:nvPr/>
          </p:nvSpPr>
          <p:spPr>
            <a:xfrm>
              <a:off x="9899650" y="3543504"/>
              <a:ext cx="1107996" cy="646331"/>
            </a:xfrm>
            <a:prstGeom prst="rect">
              <a:avLst/>
            </a:prstGeom>
            <a:noFill/>
          </p:spPr>
          <p:txBody>
            <a:bodyPr wrap="none" lIns="91440" tIns="45720" rIns="91440" bIns="45720">
              <a:spAutoFit/>
            </a:bodyPr>
            <a:lstStyle/>
            <a:p>
              <a:pPr algn="ctr"/>
              <a:r>
                <a:rPr lang="zh-CN" altLang="en-US" sz="3600" smtClean="0">
                  <a:ln w="0"/>
                  <a:effectLst>
                    <a:outerShdw blurRad="38100" dist="19050" dir="2700000" algn="tl" rotWithShape="0">
                      <a:schemeClr val="dk1">
                        <a:alpha val="40000"/>
                      </a:schemeClr>
                    </a:outerShdw>
                  </a:effectLst>
                </a:rPr>
                <a:t>好用</a:t>
              </a:r>
              <a:endParaRPr lang="zh-CN" altLang="en-US" sz="3600" b="0" cap="none" spc="0">
                <a:ln w="0"/>
                <a:solidFill>
                  <a:schemeClr val="tx1"/>
                </a:solidFill>
                <a:effectLst>
                  <a:outerShdw blurRad="38100" dist="19050" dir="2700000" algn="tl" rotWithShape="0">
                    <a:schemeClr val="dk1">
                      <a:alpha val="40000"/>
                    </a:schemeClr>
                  </a:outerShdw>
                </a:effectLst>
              </a:endParaRPr>
            </a:p>
          </p:txBody>
        </p:sp>
        <p:sp>
          <p:nvSpPr>
            <p:cNvPr id="8" name="矩形 7"/>
            <p:cNvSpPr/>
            <p:nvPr/>
          </p:nvSpPr>
          <p:spPr>
            <a:xfrm>
              <a:off x="9437987" y="4841123"/>
              <a:ext cx="2031325" cy="646331"/>
            </a:xfrm>
            <a:prstGeom prst="rect">
              <a:avLst/>
            </a:prstGeom>
            <a:noFill/>
          </p:spPr>
          <p:txBody>
            <a:bodyPr wrap="none" lIns="91440" tIns="45720" rIns="91440" bIns="45720">
              <a:spAutoFit/>
            </a:bodyPr>
            <a:lstStyle/>
            <a:p>
              <a:pPr algn="ctr"/>
              <a:r>
                <a:rPr lang="zh-CN" altLang="en-US" sz="3600" smtClean="0">
                  <a:ln w="0"/>
                  <a:effectLst>
                    <a:outerShdw blurRad="38100" dist="19050" dir="2700000" algn="tl" rotWithShape="0">
                      <a:schemeClr val="dk1">
                        <a:alpha val="40000"/>
                      </a:schemeClr>
                    </a:outerShdw>
                  </a:effectLst>
                </a:rPr>
                <a:t>赋能业务</a:t>
              </a:r>
              <a:endParaRPr lang="zh-CN" altLang="en-US" sz="3600" b="0" cap="none" spc="0">
                <a:ln w="0"/>
                <a:solidFill>
                  <a:schemeClr val="tx1"/>
                </a:solidFill>
                <a:effectLst>
                  <a:outerShdw blurRad="38100" dist="19050" dir="2700000" algn="tl" rotWithShape="0">
                    <a:schemeClr val="dk1">
                      <a:alpha val="40000"/>
                    </a:schemeClr>
                  </a:outerShdw>
                </a:effectLst>
              </a:endParaRPr>
            </a:p>
          </p:txBody>
        </p:sp>
        <p:sp>
          <p:nvSpPr>
            <p:cNvPr id="6" name="右弧形箭头 5"/>
            <p:cNvSpPr/>
            <p:nvPr/>
          </p:nvSpPr>
          <p:spPr>
            <a:xfrm>
              <a:off x="11007646" y="2329384"/>
              <a:ext cx="488272" cy="1585108"/>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0" name="右弧形箭头 9"/>
            <p:cNvSpPr/>
            <p:nvPr/>
          </p:nvSpPr>
          <p:spPr>
            <a:xfrm>
              <a:off x="11461058" y="3902346"/>
              <a:ext cx="488272" cy="1585108"/>
            </a:xfrm>
            <a:prstGeom prst="curved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xit" presetSubtype="0" fill="hold" nodeType="clickEffect">
                                  <p:stCondLst>
                                    <p:cond delay="0"/>
                                  </p:stCondLst>
                                  <p:childTnLst>
                                    <p:animEffect transition="out" filter="fade">
                                      <p:cBhvr>
                                        <p:cTn id="14" dur="500"/>
                                        <p:tgtEl>
                                          <p:spTgt spid="2"/>
                                        </p:tgtEl>
                                      </p:cBhvr>
                                    </p:animEffect>
                                    <p:set>
                                      <p:cBhvr>
                                        <p:cTn id="15" dur="1" fill="hold">
                                          <p:stCondLst>
                                            <p:cond delay="499"/>
                                          </p:stCondLst>
                                        </p:cTn>
                                        <p:tgtEl>
                                          <p:spTgt spid="2"/>
                                        </p:tgtEl>
                                        <p:attrNameLst>
                                          <p:attrName>style.visibility</p:attrName>
                                        </p:attrNameLst>
                                      </p:cBhvr>
                                      <p:to>
                                        <p:strVal val="hidden"/>
                                      </p:to>
                                    </p:set>
                                  </p:childTnLst>
                                </p:cTn>
                              </p:par>
                              <p:par>
                                <p:cTn id="16" presetID="42" presetClass="entr" presetSubtype="0" fill="hold" nodeType="withEffect">
                                  <p:stCondLst>
                                    <p:cond delay="0"/>
                                  </p:stCondLst>
                                  <p:childTnLst>
                                    <p:set>
                                      <p:cBhvr>
                                        <p:cTn id="17" dur="1" fill="hold">
                                          <p:stCondLst>
                                            <p:cond delay="0"/>
                                          </p:stCondLst>
                                        </p:cTn>
                                        <p:tgtEl>
                                          <p:spTgt spid="5122"/>
                                        </p:tgtEl>
                                        <p:attrNameLst>
                                          <p:attrName>style.visibility</p:attrName>
                                        </p:attrNameLst>
                                      </p:cBhvr>
                                      <p:to>
                                        <p:strVal val="visible"/>
                                      </p:to>
                                    </p:set>
                                    <p:animEffect transition="in" filter="fade">
                                      <p:cBhvr>
                                        <p:cTn id="18" dur="1000"/>
                                        <p:tgtEl>
                                          <p:spTgt spid="5122"/>
                                        </p:tgtEl>
                                      </p:cBhvr>
                                    </p:animEffect>
                                    <p:anim calcmode="lin" valueType="num">
                                      <p:cBhvr>
                                        <p:cTn id="19" dur="1000" fill="hold"/>
                                        <p:tgtEl>
                                          <p:spTgt spid="5122"/>
                                        </p:tgtEl>
                                        <p:attrNameLst>
                                          <p:attrName>ppt_x</p:attrName>
                                        </p:attrNameLst>
                                      </p:cBhvr>
                                      <p:tavLst>
                                        <p:tav tm="0">
                                          <p:val>
                                            <p:strVal val="#ppt_x"/>
                                          </p:val>
                                        </p:tav>
                                        <p:tav tm="100000">
                                          <p:val>
                                            <p:strVal val="#ppt_x"/>
                                          </p:val>
                                        </p:tav>
                                      </p:tavLst>
                                    </p:anim>
                                    <p:anim calcmode="lin" valueType="num">
                                      <p:cBhvr>
                                        <p:cTn id="20" dur="1000" fill="hold"/>
                                        <p:tgtEl>
                                          <p:spTgt spid="51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ID" val="custom2_10*m_h_i*1_2_1"/>
  <p:tag name="KSO_WM_TEMPLATE_CATEGORY" val="custom"/>
  <p:tag name="KSO_WM_TEMPLATE_INDEX" val="2"/>
  <p:tag name="KSO_WM_UNIT_LAYERLEVEL" val="1_1_1"/>
  <p:tag name="KSO_WM_TAG_VERSION" val="1.0"/>
  <p:tag name="KSO_WM_BEAUTIFY_FLAG" val="#wm#"/>
  <p:tag name="KSO_WM_DIAGRAM_GROUP_CODE" val="m1-4"/>
  <p:tag name="KSO_WM_UNIT_TYPE" val="m_h_i"/>
  <p:tag name="KSO_WM_UNIT_INDEX" val="1_2_1"/>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ID" val="custom2_10*m_h_i*1_3_1"/>
  <p:tag name="KSO_WM_TEMPLATE_CATEGORY" val="custom"/>
  <p:tag name="KSO_WM_TEMPLATE_INDEX" val="2"/>
  <p:tag name="KSO_WM_UNIT_LAYERLEVEL" val="1_1_1"/>
  <p:tag name="KSO_WM_TAG_VERSION" val="1.0"/>
  <p:tag name="KSO_WM_BEAUTIFY_FLAG" val="#wm#"/>
  <p:tag name="KSO_WM_DIAGRAM_GROUP_CODE" val="m1-4"/>
  <p:tag name="KSO_WM_UNIT_TYPE" val="m_h_i"/>
  <p:tag name="KSO_WM_UNIT_INDEX" val="1_3_1"/>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ID" val="custom2_10*m_h_i*1_4_1"/>
  <p:tag name="KSO_WM_TEMPLATE_CATEGORY" val="custom"/>
  <p:tag name="KSO_WM_TEMPLATE_INDEX" val="2"/>
  <p:tag name="KSO_WM_UNIT_LAYERLEVEL" val="1_1_1"/>
  <p:tag name="KSO_WM_TAG_VERSION" val="1.0"/>
  <p:tag name="KSO_WM_BEAUTIFY_FLAG" val="#wm#"/>
  <p:tag name="KSO_WM_DIAGRAM_GROUP_CODE" val="m1-4"/>
  <p:tag name="KSO_WM_UNIT_TYPE" val="m_h_i"/>
  <p:tag name="KSO_WM_UNIT_INDEX" val="1_4_1"/>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r1-1"/>
  <p:tag name="KSO_WM_UNIT_ID" val="custom2_11*i*3"/>
  <p:tag name="KSO_WM_TEMPLATE_CATEGORY" val="custom"/>
  <p:tag name="KSO_WM_TEMPLATE_INDEX" val="2"/>
  <p:tag name="KSO_WM_UNIT_LAYERLEVEL" val="1"/>
  <p:tag name="KSO_WM_TAG_VERSION" val="1.0"/>
  <p:tag name="KSO_WM_BEAUTIFY_FLAG" val="#wm#"/>
  <p:tag name="KSO_WM_UNIT_TYPE" val="i"/>
  <p:tag name="KSO_WM_UNIT_INDEX" val="3"/>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TEMPLATE_CATEGORY" val="custom"/>
  <p:tag name="KSO_WM_TEMPLATE_INDEX" val="2"/>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COMBINE_RELATE_SLIDE_ID" val="background20181944_1"/>
  <p:tag name="KSO_WM_TEMPLATE_CATEGORY" val="custom"/>
  <p:tag name="KSO_WM_TEMPLATE_INDEX" val="2"/>
  <p:tag name="KSO_WM_TEMPLATE_SUBCATEGORY" val="combine"/>
  <p:tag name="KSO_WM_TEMPLATE_THUMBS_INDEX" val="1、4、5、6、12、13、17、22、28、29、"/>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r1-1"/>
  <p:tag name="KSO_WM_UNIT_ID" val="custom2_11*i*3"/>
  <p:tag name="KSO_WM_TEMPLATE_CATEGORY" val="custom"/>
  <p:tag name="KSO_WM_TEMPLATE_INDEX" val="2"/>
  <p:tag name="KSO_WM_UNIT_LAYERLEVEL" val="1"/>
  <p:tag name="KSO_WM_TAG_VERSION" val="1.0"/>
  <p:tag name="KSO_WM_BEAUTIFY_FLAG" val="#wm#"/>
  <p:tag name="KSO_WM_UNIT_TYPE" val="i"/>
  <p:tag name="KSO_WM_UNIT_INDEX" val="3"/>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r1-1"/>
  <p:tag name="KSO_WM_UNIT_ID" val="custom2_11*i*3"/>
  <p:tag name="KSO_WM_TEMPLATE_CATEGORY" val="custom"/>
  <p:tag name="KSO_WM_TEMPLATE_INDEX" val="2"/>
  <p:tag name="KSO_WM_UNIT_LAYERLEVEL" val="1"/>
  <p:tag name="KSO_WM_TAG_VERSION" val="1.0"/>
  <p:tag name="KSO_WM_BEAUTIFY_FLAG" val="#wm#"/>
  <p:tag name="KSO_WM_UNIT_TYPE" val="i"/>
  <p:tag name="KSO_WM_UNIT_INDEX" val="3"/>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r1-1"/>
  <p:tag name="KSO_WM_UNIT_ID" val="custom2_11*i*3"/>
  <p:tag name="KSO_WM_TEMPLATE_CATEGORY" val="custom"/>
  <p:tag name="KSO_WM_TEMPLATE_INDEX" val="2"/>
  <p:tag name="KSO_WM_UNIT_LAYERLEVEL" val="1"/>
  <p:tag name="KSO_WM_TAG_VERSION" val="1.0"/>
  <p:tag name="KSO_WM_BEAUTIFY_FLAG" val="#wm#"/>
  <p:tag name="KSO_WM_UNIT_TYPE" val="i"/>
  <p:tag name="KSO_WM_UNIT_INDEX" val="3"/>
</p:tagLst>
</file>

<file path=ppt/tags/tag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r_i"/>
  <p:tag name="KSO_WM_UNIT_ID" val="custom2_11*r_i*1_1"/>
  <p:tag name="KSO_WM_TEMPLATE_CATEGORY" val="custom"/>
  <p:tag name="KSO_WM_TEMPLATE_INDEX" val="2"/>
  <p:tag name="KSO_WM_UNIT_INDEX" val="1_1"/>
  <p:tag name="KSO_WM_UNIT_HIGHLIGHT" val="0"/>
  <p:tag name="KSO_WM_UNIT_COMPATIBLE" val="0"/>
  <p:tag name="KSO_WM_DIAGRAM_GROUP_CODE" val="r1-1"/>
  <p:tag name="KSO_WM_UNIT_LAYERLEVEL" val="1_1"/>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DIAGRAM_GROUP_CODE" val="r1-1"/>
  <p:tag name="KSO_WM_UNIT_ID" val="custom2_11*i*3"/>
  <p:tag name="KSO_WM_TEMPLATE_CATEGORY" val="custom"/>
  <p:tag name="KSO_WM_TEMPLATE_INDEX" val="2"/>
  <p:tag name="KSO_WM_UNIT_LAYERLEVEL" val="1"/>
  <p:tag name="KSO_WM_TAG_VERSION" val="1.0"/>
  <p:tag name="KSO_WM_BEAUTIFY_FLAG" val="#wm#"/>
  <p:tag name="KSO_WM_UNIT_TYPE" val="i"/>
  <p:tag name="KSO_WM_UNIT_INDEX" val="3"/>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ID" val="custom2_10*m_h_i*1_1_1"/>
  <p:tag name="KSO_WM_TEMPLATE_CATEGORY" val="custom"/>
  <p:tag name="KSO_WM_TEMPLATE_INDEX" val="2"/>
  <p:tag name="KSO_WM_UNIT_LAYERLEVEL" val="1_1_1"/>
  <p:tag name="KSO_WM_TAG_VERSION" val="1.0"/>
  <p:tag name="KSO_WM_BEAUTIFY_FLAG" val="#wm#"/>
  <p:tag name="KSO_WM_DIAGRAM_GROUP_CODE" val="m1-4"/>
  <p:tag name="KSO_WM_UNIT_TYPE" val="m_h_i"/>
  <p:tag name="KSO_WM_UNIT_INDEX" val="1_1_1"/>
</p:tagLst>
</file>

<file path=ppt/theme/theme1.xml><?xml version="1.0" encoding="utf-8"?>
<a:theme xmlns:a="http://schemas.openxmlformats.org/drawingml/2006/main" name="black and white">
  <a:themeElements>
    <a:clrScheme name="112701">
      <a:dk1>
        <a:sysClr val="windowText" lastClr="000000"/>
      </a:dk1>
      <a:lt1>
        <a:sysClr val="window" lastClr="FFFFFF"/>
      </a:lt1>
      <a:dk2>
        <a:srgbClr val="262626"/>
      </a:dk2>
      <a:lt2>
        <a:srgbClr val="EEECE1"/>
      </a:lt2>
      <a:accent1>
        <a:srgbClr val="FFFFFF"/>
      </a:accent1>
      <a:accent2>
        <a:srgbClr val="1B1E1F"/>
      </a:accent2>
      <a:accent3>
        <a:srgbClr val="9BBB59"/>
      </a:accent3>
      <a:accent4>
        <a:srgbClr val="8064A2"/>
      </a:accent4>
      <a:accent5>
        <a:srgbClr val="4BACC6"/>
      </a:accent5>
      <a:accent6>
        <a:srgbClr val="F79646"/>
      </a:accent6>
      <a:hlink>
        <a:srgbClr val="0000FF"/>
      </a:hlink>
      <a:folHlink>
        <a:srgbClr val="800080"/>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3354</TotalTime>
  <Words>981</Words>
  <Application>Microsoft Office PowerPoint</Application>
  <PresentationFormat>宽屏</PresentationFormat>
  <Paragraphs>144</Paragraphs>
  <Slides>27</Slides>
  <Notes>5</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27</vt:i4>
      </vt:variant>
    </vt:vector>
  </HeadingPairs>
  <TitlesOfParts>
    <vt:vector size="32" baseType="lpstr">
      <vt:lpstr>等线</vt:lpstr>
      <vt:lpstr>黑体</vt:lpstr>
      <vt:lpstr>Arial</vt:lpstr>
      <vt:lpstr>Consolas</vt:lpstr>
      <vt:lpstr>black and white</vt:lpstr>
      <vt:lpstr>自动驾驶预测模块</vt:lpstr>
      <vt:lpstr>概述</vt:lpstr>
      <vt:lpstr>概述</vt:lpstr>
      <vt:lpstr>概述</vt:lpstr>
      <vt:lpstr>概述</vt:lpstr>
      <vt:lpstr>概述</vt:lpstr>
      <vt:lpstr>概述</vt:lpstr>
      <vt:lpstr>最佳实践、心得和认知</vt:lpstr>
      <vt:lpstr>最佳实践、心得和认知</vt:lpstr>
      <vt:lpstr>最佳实践、心得和认知</vt:lpstr>
      <vt:lpstr>最佳实践、心得和认知</vt:lpstr>
      <vt:lpstr>最佳实践、心得和认知</vt:lpstr>
      <vt:lpstr>最佳实践、心得和认知</vt:lpstr>
      <vt:lpstr>最佳实践、心得和认知</vt:lpstr>
      <vt:lpstr>最佳实践、心得和认知</vt:lpstr>
      <vt:lpstr>最佳实践、心得和认知</vt:lpstr>
      <vt:lpstr>最佳实践、心得和认知</vt:lpstr>
      <vt:lpstr>最佳实践、心得和认知</vt:lpstr>
      <vt:lpstr>最佳实践、心得和认知</vt:lpstr>
      <vt:lpstr>最佳实践、一些认知和心得</vt:lpstr>
      <vt:lpstr>最佳实践、一些认知和心得</vt:lpstr>
      <vt:lpstr>最佳实践、一些认知和心得</vt:lpstr>
      <vt:lpstr>预测在深度学习方面的一些探索应用</vt:lpstr>
      <vt:lpstr>预测在深度学习方面的一些探索应用</vt:lpstr>
      <vt:lpstr>预测在深度学习方面的一些探索应用</vt:lpstr>
      <vt:lpstr>预测在深度学习方面的一些探索应用</vt:lpstr>
      <vt:lpstr>感     谢！    Q &amp; 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自动驾驶预测模块</dc:title>
  <dc:creator>wps</dc:creator>
  <cp:lastModifiedBy>PAN</cp:lastModifiedBy>
  <cp:revision>92</cp:revision>
  <dcterms:created xsi:type="dcterms:W3CDTF">2024-09-04T08:55:26Z</dcterms:created>
  <dcterms:modified xsi:type="dcterms:W3CDTF">2024-09-12T10:29:02Z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2052-11.1.0.10920</vt:lpwstr>
  </property>
</Properties>
</file>

<file path=docProps/thumbnail.jpeg>
</file>